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embeddedFontLst>
    <p:embeddedFont>
      <p:font typeface="Calibri" panose="020F0502020204030204" pitchFamily="34" charset="0"/>
      <p:regular r:id="rId10"/>
      <p:bold r:id="rId11"/>
      <p:italic r:id="rId12"/>
      <p:boldItalic r:id="rId13"/>
    </p:embeddedFont>
    <p:embeddedFont>
      <p:font typeface="Caveat" panose="020B0604020202020204" charset="0"/>
      <p:regular r:id="rId14"/>
      <p:bold r:id="rId15"/>
    </p:embeddedFont>
    <p:embeddedFont>
      <p:font typeface="Fira Sans Extra Condensed" panose="020B0503050000020004" pitchFamily="34" charset="0"/>
      <p:regular r:id="rId16"/>
      <p:bold r:id="rId17"/>
      <p:italic r:id="rId18"/>
      <p:boldItalic r:id="rId19"/>
    </p:embeddedFont>
    <p:embeddedFont>
      <p:font typeface="Fira Sans Extra Condensed ExtraBold" panose="020B0604020202020204" charset="0"/>
      <p:bold r:id="rId20"/>
      <p:boldItalic r:id="rId21"/>
    </p:embeddedFont>
    <p:embeddedFont>
      <p:font typeface="Lora" pitchFamily="2"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jLlk0/ITrCJvDOssxSMXzWvAdN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70D1A3-7812-4056-AED2-51B75A3C86C3}">
  <a:tblStyle styleId="{3D70D1A3-7812-4056-AED2-51B75A3C86C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941" autoAdjust="0"/>
  </p:normalViewPr>
  <p:slideViewPr>
    <p:cSldViewPr snapToGrid="0">
      <p:cViewPr varScale="1">
        <p:scale>
          <a:sx n="44" d="100"/>
          <a:sy n="44" d="100"/>
        </p:scale>
        <p:origin x="1500" y="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13b95e63af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 name="Google Shape;33;g13b95e63af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13b95e63afd_1_7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 name="Google Shape;39;g13b95e63afd_1_7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have  you ever  been around someone who is feeling stressed? what do you think could have helped that person?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Now social media platforms have become where people express their feelings and views. The peer reaction on stressful situation sometimes do not help. This reaction can psychologically have a big impact on mental health of a stressed person. By taking a reference on recently published paper which talks about inducing positive perspective for a negative point of view without contradicting the original meaning, we tried to study how people on  twitter react on #stressed tweets then we applied that for tweet replies.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add qualitative data/ Did you know? Mental health-stress , psychology</a:t>
            </a:r>
            <a:endParaRPr dirty="0"/>
          </a:p>
          <a:p>
            <a:pPr marL="0" lvl="0" indent="0" algn="l" rtl="0">
              <a:spcBef>
                <a:spcPts val="0"/>
              </a:spcBef>
              <a:spcAft>
                <a:spcPts val="0"/>
              </a:spcAft>
              <a:buNone/>
            </a:pPr>
            <a:r>
              <a:rPr lang="en-US" dirty="0"/>
              <a:t>paper: can we reframe negative tweets is the question addressed</a:t>
            </a:r>
            <a:br>
              <a:rPr lang="en-US" dirty="0"/>
            </a:br>
            <a:r>
              <a:rPr lang="en-US" dirty="0"/>
              <a:t>Our Experiment: Can we test how stressed tweeps are being addressed [replies]  and can we find out which positive frame is/are used by people.</a:t>
            </a:r>
            <a:endParaRPr dirty="0"/>
          </a:p>
        </p:txBody>
      </p:sp>
      <p:sp>
        <p:nvSpPr>
          <p:cNvPr id="40" name="Google Shape;40;g13b95e63afd_1_7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3b95e63afd_1_19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3b95e63afd_1_19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While still thinking about that, we should have a system that can tell us to which context people usually reply for the #stress tweets:</a:t>
            </a:r>
            <a:endParaRPr dirty="0"/>
          </a:p>
          <a:p>
            <a:pPr marL="0" lvl="0" indent="0" algn="l" rtl="0">
              <a:spcBef>
                <a:spcPts val="0"/>
              </a:spcBef>
              <a:spcAft>
                <a:spcPts val="0"/>
              </a:spcAft>
              <a:buClr>
                <a:schemeClr val="dk1"/>
              </a:buClr>
              <a:buSzPts val="1100"/>
              <a:buFont typeface="Arial"/>
              <a:buNone/>
            </a:pPr>
            <a:r>
              <a:rPr lang="en-US" dirty="0"/>
              <a:t>to achieve that we collected a fairly mixed bunch of tweets classified dataset and we trained a model based on dataset so that it can predict reply sentiment. so we can answer the above question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after model training process we had to increase its accuracy day by day till we reached to 87% accuracy . </a:t>
            </a:r>
            <a:br>
              <a:rPr lang="en-US" dirty="0"/>
            </a:br>
            <a:r>
              <a:rPr lang="en-US" dirty="0"/>
              <a:t>then we applied the model to all tweet replies and we found that less number of people reply negatively</a:t>
            </a:r>
            <a:br>
              <a:rPr lang="en-US" dirty="0"/>
            </a:br>
            <a:r>
              <a:rPr lang="en-US" dirty="0"/>
              <a:t> </a:t>
            </a:r>
            <a:endParaRPr dirty="0"/>
          </a:p>
          <a:p>
            <a:pPr marL="0" lvl="0" indent="0" algn="l" rtl="0">
              <a:spcBef>
                <a:spcPts val="0"/>
              </a:spcBef>
              <a:spcAft>
                <a:spcPts val="0"/>
              </a:spcAft>
              <a:buClr>
                <a:schemeClr val="dk1"/>
              </a:buClr>
              <a:buSzPts val="1100"/>
              <a:buFont typeface="Arial"/>
              <a:buNone/>
            </a:pPr>
            <a:r>
              <a:rPr lang="en-US" dirty="0"/>
              <a:t>Total replies</a:t>
            </a:r>
            <a:endParaRPr dirty="0"/>
          </a:p>
          <a:p>
            <a:pPr marL="0" lvl="0" indent="0" algn="l" rtl="0">
              <a:spcBef>
                <a:spcPts val="0"/>
              </a:spcBef>
              <a:spcAft>
                <a:spcPts val="0"/>
              </a:spcAft>
              <a:buClr>
                <a:schemeClr val="dk1"/>
              </a:buClr>
              <a:buSzPts val="1100"/>
              <a:buFont typeface="Arial"/>
              <a:buNone/>
            </a:pPr>
            <a:r>
              <a:rPr lang="en-US" dirty="0"/>
              <a:t>total positive replies</a:t>
            </a:r>
            <a:endParaRPr dirty="0"/>
          </a:p>
          <a:p>
            <a:pPr marL="0" lvl="0" indent="0" algn="l" rtl="0">
              <a:spcBef>
                <a:spcPts val="0"/>
              </a:spcBef>
              <a:spcAft>
                <a:spcPts val="0"/>
              </a:spcAft>
              <a:buClr>
                <a:schemeClr val="dk1"/>
              </a:buClr>
              <a:buSzPts val="1100"/>
              <a:buFont typeface="Arial"/>
              <a:buNone/>
            </a:pPr>
            <a:r>
              <a:rPr lang="en-US" dirty="0"/>
              <a:t>total neutral replies </a:t>
            </a:r>
            <a:endParaRPr dirty="0"/>
          </a:p>
          <a:p>
            <a:pPr marL="0" lvl="0" indent="0" algn="l" rtl="0">
              <a:spcBef>
                <a:spcPts val="0"/>
              </a:spcBef>
              <a:spcAft>
                <a:spcPts val="0"/>
              </a:spcAft>
              <a:buClr>
                <a:schemeClr val="dk1"/>
              </a:buClr>
              <a:buSzPts val="1100"/>
              <a:buFont typeface="Arial"/>
              <a:buNone/>
            </a:pPr>
            <a:r>
              <a:rPr lang="en-US" dirty="0"/>
              <a:t>total negative replies</a:t>
            </a:r>
            <a:endParaRPr dirty="0"/>
          </a:p>
          <a:p>
            <a:pPr marL="0" lvl="0" indent="0" algn="l" rtl="0">
              <a:spcBef>
                <a:spcPts val="0"/>
              </a:spcBef>
              <a:spcAft>
                <a:spcPts val="0"/>
              </a:spcAft>
              <a:buClr>
                <a:schemeClr val="dk1"/>
              </a:buClr>
              <a:buSzPts val="1100"/>
              <a:buFont typeface="Arial"/>
              <a:buNone/>
            </a:pPr>
            <a:r>
              <a:rPr lang="en-US" dirty="0"/>
              <a:t>227</a:t>
            </a:r>
            <a:endParaRPr dirty="0"/>
          </a:p>
          <a:p>
            <a:pPr marL="0" lvl="0" indent="0" algn="l" rtl="0">
              <a:spcBef>
                <a:spcPts val="0"/>
              </a:spcBef>
              <a:spcAft>
                <a:spcPts val="0"/>
              </a:spcAft>
              <a:buClr>
                <a:schemeClr val="dk1"/>
              </a:buClr>
              <a:buSzPts val="1100"/>
              <a:buFont typeface="Arial"/>
              <a:buNone/>
            </a:pPr>
            <a:r>
              <a:rPr lang="en-US" dirty="0"/>
              <a:t>90</a:t>
            </a:r>
            <a:endParaRPr dirty="0"/>
          </a:p>
          <a:p>
            <a:pPr marL="0" lvl="0" indent="0" algn="l" rtl="0">
              <a:spcBef>
                <a:spcPts val="0"/>
              </a:spcBef>
              <a:spcAft>
                <a:spcPts val="0"/>
              </a:spcAft>
              <a:buClr>
                <a:schemeClr val="dk1"/>
              </a:buClr>
              <a:buSzPts val="1100"/>
              <a:buFont typeface="Arial"/>
              <a:buNone/>
            </a:pPr>
            <a:r>
              <a:rPr lang="en-US" dirty="0"/>
              <a:t>113</a:t>
            </a:r>
            <a:endParaRPr dirty="0"/>
          </a:p>
          <a:p>
            <a:pPr marL="0" lvl="0" indent="0" algn="l" rtl="0">
              <a:spcBef>
                <a:spcPts val="0"/>
              </a:spcBef>
              <a:spcAft>
                <a:spcPts val="0"/>
              </a:spcAft>
              <a:buClr>
                <a:schemeClr val="dk1"/>
              </a:buClr>
              <a:buSzPts val="1100"/>
              <a:buFont typeface="Arial"/>
              <a:buNone/>
            </a:pPr>
            <a:r>
              <a:rPr lang="en-US" dirty="0"/>
              <a:t>24</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355" name="Google Shape;355;g13b95e63afd_1_19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3b95e63afd_1_20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3b95e63afd_1_20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so, by taking an advantage from that non negative replies</a:t>
            </a:r>
            <a:endParaRPr/>
          </a:p>
          <a:p>
            <a:pPr marL="0" lvl="0" indent="0" algn="l" rtl="0">
              <a:spcBef>
                <a:spcPts val="0"/>
              </a:spcBef>
              <a:spcAft>
                <a:spcPts val="0"/>
              </a:spcAft>
              <a:buClr>
                <a:schemeClr val="dk1"/>
              </a:buClr>
              <a:buSzPts val="1100"/>
              <a:buFont typeface="Arial"/>
              <a:buNone/>
            </a:pPr>
            <a:r>
              <a:rPr lang="en-US"/>
              <a:t>we developed two approaches , 1. rearranging the replies so that stressed person can view helpful replies at the top and negative replies after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as you can see on the right side we have two tweets which are sharing the replies. by using the </a:t>
            </a:r>
            <a:endParaRPr/>
          </a:p>
          <a:p>
            <a:pPr marL="0" lvl="0" indent="0" algn="l" rtl="0">
              <a:spcBef>
                <a:spcPts val="0"/>
              </a:spcBef>
              <a:spcAft>
                <a:spcPts val="0"/>
              </a:spcAft>
              <a:buClr>
                <a:schemeClr val="dk1"/>
              </a:buClr>
              <a:buSzPts val="1100"/>
              <a:buFont typeface="Arial"/>
              <a:buNone/>
            </a:pPr>
            <a:r>
              <a:rPr lang="en-US"/>
              <a:t>calculated cosine similarity between tweets, where  they can share the positive replies if all replies can help both sides</a:t>
            </a:r>
            <a:endParaRPr/>
          </a:p>
          <a:p>
            <a:pPr marL="0" lvl="0" indent="0" algn="l" rtl="0">
              <a:spcBef>
                <a:spcPts val="0"/>
              </a:spcBef>
              <a:spcAft>
                <a:spcPts val="0"/>
              </a:spcAft>
              <a:buClr>
                <a:schemeClr val="dk1"/>
              </a:buClr>
              <a:buSzPts val="1100"/>
              <a:buFont typeface="Arial"/>
              <a:buNone/>
            </a:pPr>
            <a:r>
              <a:rPr lang="en-US"/>
              <a:t>and even use the reply from another tweet if it does not have any helpful 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Due to the fact that these non negative replies psychologically impact different, we classify them into different positive psychology frames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82" name="Google Shape;382;g13b95e63afd_1_20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b95e63afd_1_1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3b95e63afd_1_1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deeply talk about these positive frame. this comes from the idea of inducing positive perspective for the negative ones. </a:t>
            </a:r>
            <a:endParaRPr/>
          </a:p>
          <a:p>
            <a:pPr marL="0" lvl="0" indent="0" algn="l" rtl="0">
              <a:spcBef>
                <a:spcPts val="0"/>
              </a:spcBef>
              <a:spcAft>
                <a:spcPts val="0"/>
              </a:spcAft>
              <a:buNone/>
            </a:pPr>
            <a:r>
              <a:rPr lang="en-US"/>
              <a:t>we have 6 theoretically motivated reframing strategies: the training dataset was optimism biased which affected the prediction of the trained model. to overcome this we used upsampling technique and managed to decrease bias. with our experiments ,we tried to find which type of words more define these 6 strategies and checked manually if it truly make a sense. We tried different basic NLP models and we ended up with 66.1% accurate model using balanced dataset  </a:t>
            </a:r>
            <a:br>
              <a:rPr lang="en-US"/>
            </a:br>
            <a:endParaRPr/>
          </a:p>
          <a:p>
            <a:pPr marL="0" lvl="0" indent="0" algn="l" rtl="0">
              <a:spcBef>
                <a:spcPts val="0"/>
              </a:spcBef>
              <a:spcAft>
                <a:spcPts val="0"/>
              </a:spcAft>
              <a:buNone/>
            </a:pPr>
            <a:endParaRPr/>
          </a:p>
        </p:txBody>
      </p:sp>
      <p:sp>
        <p:nvSpPr>
          <p:cNvPr id="404" name="Google Shape;404;g13b95e63afd_1_1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3b95e63afd_1_14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3b95e63afd_1_14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after knowing the behaviour of the classifier  and features, we applied the bes accurate model to non-negatively classified tweet replies. from the prediction we got that the neutralizing frame was 77.9 % abundant than others followed by thankfulness and optimism. to insure that the model predicts the same as what human would expect, we did a manual check as you can see at the right side most of them are true positive. From experiment made on tweet replies we got we can say that people tend to use more neutralizing positive frame while talking to stressed people.</a:t>
            </a:r>
            <a:endParaRPr/>
          </a:p>
          <a:p>
            <a:pPr marL="0" lvl="0" indent="0" algn="l" rtl="0">
              <a:spcBef>
                <a:spcPts val="0"/>
              </a:spcBef>
              <a:spcAft>
                <a:spcPts val="0"/>
              </a:spcAft>
              <a:buClr>
                <a:schemeClr val="dk1"/>
              </a:buClr>
              <a:buSzPts val="1100"/>
              <a:buFont typeface="Arial"/>
              <a:buNone/>
            </a:pPr>
            <a:br>
              <a:rPr lang="en-US"/>
            </a:br>
            <a:r>
              <a:rPr lang="en-US"/>
              <a:t>manual check </a:t>
            </a:r>
            <a:br>
              <a:rPr lang="en-US"/>
            </a:br>
            <a:r>
              <a:rPr lang="en-US"/>
              <a:t>less data for generalized conclusion </a:t>
            </a:r>
            <a:br>
              <a:rPr lang="en-US"/>
            </a:br>
            <a:r>
              <a:rPr lang="en-US"/>
              <a:t>performed well </a:t>
            </a:r>
            <a:br>
              <a:rPr lang="en-US"/>
            </a:br>
            <a:endParaRPr/>
          </a:p>
        </p:txBody>
      </p:sp>
      <p:sp>
        <p:nvSpPr>
          <p:cNvPr id="442" name="Google Shape;442;g13b95e63afd_1_14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3b95e63afd_1_15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3b95e63afd_1_15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As a future works, we recommend to use more data for model training, as you can see these two sentences were predicted to the  same positive frame strategies which is not true.</a:t>
            </a:r>
            <a:endParaRPr/>
          </a:p>
          <a:p>
            <a:pPr marL="0" lvl="0" indent="0" algn="l" rtl="0">
              <a:spcBef>
                <a:spcPts val="0"/>
              </a:spcBef>
              <a:spcAft>
                <a:spcPts val="0"/>
              </a:spcAft>
              <a:buNone/>
            </a:pPr>
            <a:r>
              <a:rPr lang="en-US"/>
              <a:t> Better classifiers for training models, since we have seen that the better the classifier we used the better prediction we got</a:t>
            </a:r>
            <a:endParaRPr/>
          </a:p>
          <a:p>
            <a:pPr marL="0" lvl="0" indent="0" algn="l" rtl="0">
              <a:spcBef>
                <a:spcPts val="0"/>
              </a:spcBef>
              <a:spcAft>
                <a:spcPts val="0"/>
              </a:spcAft>
              <a:buNone/>
            </a:pPr>
            <a:r>
              <a:rPr lang="en-US"/>
              <a:t>In addition , rather than using retrieval based dialog system  for replying to the stressed tweets, generation based dialog system  would be more better  since it learns from  itself </a:t>
            </a:r>
            <a:endParaRPr/>
          </a:p>
        </p:txBody>
      </p:sp>
      <p:sp>
        <p:nvSpPr>
          <p:cNvPr id="466" name="Google Shape;466;g13b95e63afd_1_15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14"/>
        <p:cNvGrpSpPr/>
        <p:nvPr/>
      </p:nvGrpSpPr>
      <p:grpSpPr>
        <a:xfrm>
          <a:off x="0" y="0"/>
          <a:ext cx="0" cy="0"/>
          <a:chOff x="0" y="0"/>
          <a:chExt cx="0" cy="0"/>
        </a:xfrm>
      </p:grpSpPr>
      <p:pic>
        <p:nvPicPr>
          <p:cNvPr id="15" name="Google Shape;15;p7"/>
          <p:cNvPicPr preferRelativeResize="0"/>
          <p:nvPr/>
        </p:nvPicPr>
        <p:blipFill rotWithShape="1">
          <a:blip r:embed="rId2">
            <a:alphaModFix/>
          </a:blip>
          <a:srcRect l="7713" t="32022" r="10019" b="44386"/>
          <a:stretch/>
        </p:blipFill>
        <p:spPr>
          <a:xfrm>
            <a:off x="3875315" y="5330891"/>
            <a:ext cx="4768220" cy="1367356"/>
          </a:xfrm>
          <a:prstGeom prst="rect">
            <a:avLst/>
          </a:prstGeom>
          <a:noFill/>
          <a:ln>
            <a:noFill/>
          </a:ln>
        </p:spPr>
      </p:pic>
      <p:sp>
        <p:nvSpPr>
          <p:cNvPr id="16" name="Google Shape;16;p7"/>
          <p:cNvSpPr txBox="1">
            <a:spLocks noGrp="1"/>
          </p:cNvSpPr>
          <p:nvPr>
            <p:ph type="body" idx="1"/>
          </p:nvPr>
        </p:nvSpPr>
        <p:spPr>
          <a:xfrm>
            <a:off x="1524000" y="3141739"/>
            <a:ext cx="9144000" cy="14557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800"/>
              <a:buNone/>
              <a:defRPr/>
            </a:lvl1pPr>
            <a:lvl2pPr marL="914400" lvl="1" indent="-342900" algn="l">
              <a:lnSpc>
                <a:spcPct val="90000"/>
              </a:lnSpc>
              <a:spcBef>
                <a:spcPts val="500"/>
              </a:spcBef>
              <a:spcAft>
                <a:spcPts val="0"/>
              </a:spcAft>
              <a:buClr>
                <a:srgbClr val="002060"/>
              </a:buClr>
              <a:buSzPts val="1800"/>
              <a:buChar char="•"/>
              <a:defRPr/>
            </a:lvl2pPr>
            <a:lvl3pPr marL="1371600" lvl="2" indent="-342900" algn="l">
              <a:lnSpc>
                <a:spcPct val="90000"/>
              </a:lnSpc>
              <a:spcBef>
                <a:spcPts val="500"/>
              </a:spcBef>
              <a:spcAft>
                <a:spcPts val="0"/>
              </a:spcAft>
              <a:buClr>
                <a:srgbClr val="002060"/>
              </a:buClr>
              <a:buSzPts val="1800"/>
              <a:buChar char="•"/>
              <a:defRPr/>
            </a:lvl3pPr>
            <a:lvl4pPr marL="1828800" lvl="3" indent="-342900" algn="l">
              <a:lnSpc>
                <a:spcPct val="90000"/>
              </a:lnSpc>
              <a:spcBef>
                <a:spcPts val="500"/>
              </a:spcBef>
              <a:spcAft>
                <a:spcPts val="0"/>
              </a:spcAft>
              <a:buClr>
                <a:srgbClr val="002060"/>
              </a:buClr>
              <a:buSzPts val="1800"/>
              <a:buChar char="•"/>
              <a:defRPr/>
            </a:lvl4pPr>
            <a:lvl5pPr marL="2286000" lvl="4" indent="-228600" algn="l">
              <a:lnSpc>
                <a:spcPct val="90000"/>
              </a:lnSpc>
              <a:spcBef>
                <a:spcPts val="500"/>
              </a:spcBef>
              <a:spcAft>
                <a:spcPts val="0"/>
              </a:spcAft>
              <a:buClr>
                <a:srgbClr val="002060"/>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7"/>
          <p:cNvSpPr txBox="1">
            <a:spLocks noGrp="1"/>
          </p:cNvSpPr>
          <p:nvPr>
            <p:ph type="body" idx="2"/>
          </p:nvPr>
        </p:nvSpPr>
        <p:spPr>
          <a:xfrm>
            <a:off x="1524000" y="854897"/>
            <a:ext cx="9144000" cy="2037316"/>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002060"/>
              </a:buClr>
              <a:buSzPts val="7500"/>
              <a:buNone/>
              <a:defRPr sz="7500" b="1"/>
            </a:lvl1pPr>
            <a:lvl2pPr marL="914400" lvl="1" indent="-342900" algn="l">
              <a:lnSpc>
                <a:spcPct val="90000"/>
              </a:lnSpc>
              <a:spcBef>
                <a:spcPts val="500"/>
              </a:spcBef>
              <a:spcAft>
                <a:spcPts val="0"/>
              </a:spcAft>
              <a:buClr>
                <a:srgbClr val="002060"/>
              </a:buClr>
              <a:buSzPts val="1800"/>
              <a:buChar char="•"/>
              <a:defRPr/>
            </a:lvl2pPr>
            <a:lvl3pPr marL="1371600" lvl="2" indent="-342900" algn="l">
              <a:lnSpc>
                <a:spcPct val="90000"/>
              </a:lnSpc>
              <a:spcBef>
                <a:spcPts val="500"/>
              </a:spcBef>
              <a:spcAft>
                <a:spcPts val="0"/>
              </a:spcAft>
              <a:buClr>
                <a:srgbClr val="002060"/>
              </a:buClr>
              <a:buSzPts val="1800"/>
              <a:buChar char="•"/>
              <a:defRPr/>
            </a:lvl3pPr>
            <a:lvl4pPr marL="1828800" lvl="3" indent="-342900" algn="l">
              <a:lnSpc>
                <a:spcPct val="90000"/>
              </a:lnSpc>
              <a:spcBef>
                <a:spcPts val="500"/>
              </a:spcBef>
              <a:spcAft>
                <a:spcPts val="0"/>
              </a:spcAft>
              <a:buClr>
                <a:srgbClr val="002060"/>
              </a:buClr>
              <a:buSzPts val="1800"/>
              <a:buChar char="•"/>
              <a:defRPr/>
            </a:lvl4pPr>
            <a:lvl5pPr marL="2286000" lvl="4" indent="-342900" algn="l">
              <a:lnSpc>
                <a:spcPct val="90000"/>
              </a:lnSpc>
              <a:spcBef>
                <a:spcPts val="500"/>
              </a:spcBef>
              <a:spcAft>
                <a:spcPts val="0"/>
              </a:spcAft>
              <a:buClr>
                <a:srgbClr val="00206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06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2060"/>
              </a:buClr>
              <a:buSzPts val="1800"/>
              <a:buChar char="•"/>
              <a:defRPr/>
            </a:lvl1pPr>
            <a:lvl2pPr marL="914400" lvl="1" indent="-342900" algn="l">
              <a:lnSpc>
                <a:spcPct val="90000"/>
              </a:lnSpc>
              <a:spcBef>
                <a:spcPts val="500"/>
              </a:spcBef>
              <a:spcAft>
                <a:spcPts val="0"/>
              </a:spcAft>
              <a:buClr>
                <a:srgbClr val="002060"/>
              </a:buClr>
              <a:buSzPts val="1800"/>
              <a:buChar char="•"/>
              <a:defRPr/>
            </a:lvl2pPr>
            <a:lvl3pPr marL="1371600" lvl="2" indent="-342900" algn="l">
              <a:lnSpc>
                <a:spcPct val="90000"/>
              </a:lnSpc>
              <a:spcBef>
                <a:spcPts val="500"/>
              </a:spcBef>
              <a:spcAft>
                <a:spcPts val="0"/>
              </a:spcAft>
              <a:buClr>
                <a:srgbClr val="002060"/>
              </a:buClr>
              <a:buSzPts val="1800"/>
              <a:buChar char="•"/>
              <a:defRPr/>
            </a:lvl3pPr>
            <a:lvl4pPr marL="1828800" lvl="3" indent="-342900" algn="l">
              <a:lnSpc>
                <a:spcPct val="90000"/>
              </a:lnSpc>
              <a:spcBef>
                <a:spcPts val="500"/>
              </a:spcBef>
              <a:spcAft>
                <a:spcPts val="0"/>
              </a:spcAft>
              <a:buClr>
                <a:srgbClr val="002060"/>
              </a:buClr>
              <a:buSzPts val="1800"/>
              <a:buChar char="•"/>
              <a:defRPr/>
            </a:lvl4pPr>
            <a:lvl5pPr marL="2286000" lvl="4" indent="-342900" algn="l">
              <a:lnSpc>
                <a:spcPct val="90000"/>
              </a:lnSpc>
              <a:spcBef>
                <a:spcPts val="500"/>
              </a:spcBef>
              <a:spcAft>
                <a:spcPts val="0"/>
              </a:spcAft>
              <a:buClr>
                <a:srgbClr val="00206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8"/>
          <p:cNvSpPr txBox="1">
            <a:spLocks noGrp="1"/>
          </p:cNvSpPr>
          <p:nvPr>
            <p:ph type="sldNum" idx="12"/>
          </p:nvPr>
        </p:nvSpPr>
        <p:spPr>
          <a:xfrm>
            <a:off x="9089572" y="6356350"/>
            <a:ext cx="45875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Arial"/>
                <a:ea typeface="Arial"/>
                <a:cs typeface="Arial"/>
                <a:sym typeface="Arial"/>
              </a:defRPr>
            </a:lvl1pPr>
            <a:lvl2pPr marL="0" lvl="1" indent="0" algn="r">
              <a:spcBef>
                <a:spcPts val="0"/>
              </a:spcBef>
              <a:buNone/>
              <a:defRPr sz="1200" b="0" i="0" u="none" strike="noStrike" cap="none">
                <a:solidFill>
                  <a:srgbClr val="888888"/>
                </a:solidFill>
                <a:latin typeface="Arial"/>
                <a:ea typeface="Arial"/>
                <a:cs typeface="Arial"/>
                <a:sym typeface="Arial"/>
              </a:defRPr>
            </a:lvl2pPr>
            <a:lvl3pPr marL="0" lvl="2" indent="0" algn="r">
              <a:spcBef>
                <a:spcPts val="0"/>
              </a:spcBef>
              <a:buNone/>
              <a:defRPr sz="1200" b="0" i="0" u="none" strike="noStrike" cap="none">
                <a:solidFill>
                  <a:srgbClr val="888888"/>
                </a:solidFill>
                <a:latin typeface="Arial"/>
                <a:ea typeface="Arial"/>
                <a:cs typeface="Arial"/>
                <a:sym typeface="Arial"/>
              </a:defRPr>
            </a:lvl3pPr>
            <a:lvl4pPr marL="0" lvl="3" indent="0" algn="r">
              <a:spcBef>
                <a:spcPts val="0"/>
              </a:spcBef>
              <a:buNone/>
              <a:defRPr sz="1200" b="0" i="0" u="none" strike="noStrike" cap="none">
                <a:solidFill>
                  <a:srgbClr val="888888"/>
                </a:solidFill>
                <a:latin typeface="Arial"/>
                <a:ea typeface="Arial"/>
                <a:cs typeface="Arial"/>
                <a:sym typeface="Arial"/>
              </a:defRPr>
            </a:lvl4pPr>
            <a:lvl5pPr marL="0" lvl="4" indent="0" algn="r">
              <a:spcBef>
                <a:spcPts val="0"/>
              </a:spcBef>
              <a:buNone/>
              <a:defRPr sz="1200" b="0" i="0" u="none" strike="noStrike" cap="none">
                <a:solidFill>
                  <a:srgbClr val="888888"/>
                </a:solidFill>
                <a:latin typeface="Arial"/>
                <a:ea typeface="Arial"/>
                <a:cs typeface="Arial"/>
                <a:sym typeface="Arial"/>
              </a:defRPr>
            </a:lvl5pPr>
            <a:lvl6pPr marL="0" lvl="5" indent="0" algn="r">
              <a:spcBef>
                <a:spcPts val="0"/>
              </a:spcBef>
              <a:buNone/>
              <a:defRPr sz="1200" b="0" i="0" u="none" strike="noStrike" cap="none">
                <a:solidFill>
                  <a:srgbClr val="888888"/>
                </a:solidFill>
                <a:latin typeface="Arial"/>
                <a:ea typeface="Arial"/>
                <a:cs typeface="Arial"/>
                <a:sym typeface="Arial"/>
              </a:defRPr>
            </a:lvl6pPr>
            <a:lvl7pPr marL="0" lvl="6" indent="0" algn="r">
              <a:spcBef>
                <a:spcPts val="0"/>
              </a:spcBef>
              <a:buNone/>
              <a:defRPr sz="1200" b="0" i="0" u="none" strike="noStrike" cap="none">
                <a:solidFill>
                  <a:srgbClr val="888888"/>
                </a:solidFill>
                <a:latin typeface="Arial"/>
                <a:ea typeface="Arial"/>
                <a:cs typeface="Arial"/>
                <a:sym typeface="Arial"/>
              </a:defRPr>
            </a:lvl7pPr>
            <a:lvl8pPr marL="0" lvl="7" indent="0" algn="r">
              <a:spcBef>
                <a:spcPts val="0"/>
              </a:spcBef>
              <a:buNone/>
              <a:defRPr sz="1200" b="0" i="0" u="none" strike="noStrike" cap="none">
                <a:solidFill>
                  <a:srgbClr val="888888"/>
                </a:solidFill>
                <a:latin typeface="Arial"/>
                <a:ea typeface="Arial"/>
                <a:cs typeface="Arial"/>
                <a:sym typeface="Arial"/>
              </a:defRPr>
            </a:lvl8pPr>
            <a:lvl9pPr marL="0" lvl="8" indent="0" algn="r">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sp>
        <p:nvSpPr>
          <p:cNvPr id="23" name="Google Shape;23;p9"/>
          <p:cNvSpPr txBox="1">
            <a:spLocks noGrp="1"/>
          </p:cNvSpPr>
          <p:nvPr>
            <p:ph type="ctrTitle"/>
          </p:nvPr>
        </p:nvSpPr>
        <p:spPr>
          <a:xfrm>
            <a:off x="1524000" y="574970"/>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2060"/>
              </a:buClr>
              <a:buSzPts val="7500"/>
              <a:buFont typeface="Arial"/>
              <a:buNone/>
              <a:defRPr sz="7500" b="1">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9"/>
          <p:cNvSpPr txBox="1">
            <a:spLocks noGrp="1"/>
          </p:cNvSpPr>
          <p:nvPr>
            <p:ph type="subTitle" idx="1"/>
          </p:nvPr>
        </p:nvSpPr>
        <p:spPr>
          <a:xfrm>
            <a:off x="1524000" y="3054645"/>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0068D0"/>
              </a:buClr>
              <a:buSzPts val="2400"/>
              <a:buNone/>
              <a:defRPr sz="2400" b="1">
                <a:solidFill>
                  <a:srgbClr val="0068D0"/>
                </a:solidFill>
              </a:defRPr>
            </a:lvl1pPr>
            <a:lvl2pPr lvl="1" algn="ctr">
              <a:lnSpc>
                <a:spcPct val="90000"/>
              </a:lnSpc>
              <a:spcBef>
                <a:spcPts val="500"/>
              </a:spcBef>
              <a:spcAft>
                <a:spcPts val="0"/>
              </a:spcAft>
              <a:buClr>
                <a:srgbClr val="002060"/>
              </a:buClr>
              <a:buSzPts val="2000"/>
              <a:buNone/>
              <a:defRPr sz="2000"/>
            </a:lvl2pPr>
            <a:lvl3pPr lvl="2" algn="ctr">
              <a:lnSpc>
                <a:spcPct val="90000"/>
              </a:lnSpc>
              <a:spcBef>
                <a:spcPts val="500"/>
              </a:spcBef>
              <a:spcAft>
                <a:spcPts val="0"/>
              </a:spcAft>
              <a:buClr>
                <a:srgbClr val="002060"/>
              </a:buClr>
              <a:buSzPts val="1800"/>
              <a:buNone/>
              <a:defRPr sz="1800"/>
            </a:lvl3pPr>
            <a:lvl4pPr lvl="3" algn="ctr">
              <a:lnSpc>
                <a:spcPct val="90000"/>
              </a:lnSpc>
              <a:spcBef>
                <a:spcPts val="500"/>
              </a:spcBef>
              <a:spcAft>
                <a:spcPts val="0"/>
              </a:spcAft>
              <a:buClr>
                <a:srgbClr val="002060"/>
              </a:buClr>
              <a:buSzPts val="1600"/>
              <a:buNone/>
              <a:defRPr sz="1600"/>
            </a:lvl4pPr>
            <a:lvl5pPr lvl="4" algn="ctr">
              <a:lnSpc>
                <a:spcPct val="90000"/>
              </a:lnSpc>
              <a:spcBef>
                <a:spcPts val="500"/>
              </a:spcBef>
              <a:spcAft>
                <a:spcPts val="0"/>
              </a:spcAft>
              <a:buClr>
                <a:srgbClr val="00206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5" name="Google Shape;25;p9"/>
          <p:cNvPicPr preferRelativeResize="0"/>
          <p:nvPr/>
        </p:nvPicPr>
        <p:blipFill rotWithShape="1">
          <a:blip r:embed="rId2">
            <a:alphaModFix/>
          </a:blip>
          <a:srcRect l="7713" t="32022" r="10019" b="44386"/>
          <a:stretch/>
        </p:blipFill>
        <p:spPr>
          <a:xfrm>
            <a:off x="3875315" y="5330891"/>
            <a:ext cx="4768220" cy="13673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06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0"/>
          <p:cNvSpPr txBox="1"/>
          <p:nvPr/>
        </p:nvSpPr>
        <p:spPr>
          <a:xfrm>
            <a:off x="9089572" y="6356350"/>
            <a:ext cx="45875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Arial"/>
                <a:ea typeface="Arial"/>
                <a:cs typeface="Arial"/>
                <a:sym typeface="Arial"/>
              </a:rPr>
              <a:t>‹#›</a:t>
            </a:fld>
            <a:endParaRPr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11"/>
          <p:cNvSpPr txBox="1"/>
          <p:nvPr/>
        </p:nvSpPr>
        <p:spPr>
          <a:xfrm>
            <a:off x="9089572" y="6356350"/>
            <a:ext cx="45875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Arial"/>
                <a:ea typeface="Arial"/>
                <a:cs typeface="Arial"/>
                <a:sym typeface="Arial"/>
              </a:rPr>
              <a:t>‹#›</a:t>
            </a:fld>
            <a:endParaRPr sz="1200" b="0" i="0" u="none" strike="noStrike" cap="none">
              <a:solidFill>
                <a:srgbClr val="888888"/>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2060"/>
              </a:buClr>
              <a:buSzPts val="4400"/>
              <a:buFont typeface="Arial"/>
              <a:buNone/>
              <a:defRPr sz="4400" b="0" i="0" u="none" strike="noStrike" cap="none">
                <a:solidFill>
                  <a:srgbClr val="00206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2060"/>
              </a:buClr>
              <a:buSzPts val="2800"/>
              <a:buFont typeface="Arial"/>
              <a:buChar char="•"/>
              <a:defRPr sz="2800" b="0" i="0" u="none" strike="noStrike" cap="none">
                <a:solidFill>
                  <a:srgbClr val="002060"/>
                </a:solidFill>
                <a:latin typeface="Arial"/>
                <a:ea typeface="Arial"/>
                <a:cs typeface="Arial"/>
                <a:sym typeface="Arial"/>
              </a:defRPr>
            </a:lvl1pPr>
            <a:lvl2pPr marL="914400" marR="0" lvl="1" indent="-381000" algn="l" rtl="0">
              <a:lnSpc>
                <a:spcPct val="90000"/>
              </a:lnSpc>
              <a:spcBef>
                <a:spcPts val="500"/>
              </a:spcBef>
              <a:spcAft>
                <a:spcPts val="0"/>
              </a:spcAft>
              <a:buClr>
                <a:srgbClr val="002060"/>
              </a:buClr>
              <a:buSzPts val="2400"/>
              <a:buFont typeface="Arial"/>
              <a:buChar char="•"/>
              <a:defRPr sz="2400" b="0" i="0" u="none" strike="noStrike" cap="none">
                <a:solidFill>
                  <a:srgbClr val="002060"/>
                </a:solidFill>
                <a:latin typeface="Arial"/>
                <a:ea typeface="Arial"/>
                <a:cs typeface="Arial"/>
                <a:sym typeface="Arial"/>
              </a:defRPr>
            </a:lvl2pPr>
            <a:lvl3pPr marL="1371600" marR="0" lvl="2" indent="-355600" algn="l" rtl="0">
              <a:lnSpc>
                <a:spcPct val="90000"/>
              </a:lnSpc>
              <a:spcBef>
                <a:spcPts val="500"/>
              </a:spcBef>
              <a:spcAft>
                <a:spcPts val="0"/>
              </a:spcAft>
              <a:buClr>
                <a:srgbClr val="002060"/>
              </a:buClr>
              <a:buSzPts val="2000"/>
              <a:buFont typeface="Arial"/>
              <a:buChar char="•"/>
              <a:defRPr sz="2000" b="0" i="0" u="none" strike="noStrike" cap="none">
                <a:solidFill>
                  <a:srgbClr val="002060"/>
                </a:solidFill>
                <a:latin typeface="Arial"/>
                <a:ea typeface="Arial"/>
                <a:cs typeface="Arial"/>
                <a:sym typeface="Arial"/>
              </a:defRPr>
            </a:lvl3pPr>
            <a:lvl4pPr marL="1828800" marR="0" lvl="3"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Arial"/>
                <a:ea typeface="Arial"/>
                <a:cs typeface="Arial"/>
                <a:sym typeface="Arial"/>
              </a:defRPr>
            </a:lvl4pPr>
            <a:lvl5pPr marL="2286000" marR="0" lvl="4"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sldNum" idx="12"/>
          </p:nvPr>
        </p:nvSpPr>
        <p:spPr>
          <a:xfrm>
            <a:off x="8610600" y="6356350"/>
            <a:ext cx="45875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6"/>
          <p:cNvPicPr preferRelativeResize="0"/>
          <p:nvPr/>
        </p:nvPicPr>
        <p:blipFill rotWithShape="1">
          <a:blip r:embed="rId7">
            <a:alphaModFix/>
          </a:blip>
          <a:srcRect l="7713" t="32022" r="10019" b="44386"/>
          <a:stretch/>
        </p:blipFill>
        <p:spPr>
          <a:xfrm>
            <a:off x="9703834" y="6089052"/>
            <a:ext cx="2419742" cy="69389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video" Target="../media/media1.mp4"/><Relationship Id="rId7" Type="http://schemas.openxmlformats.org/officeDocument/2006/relationships/image" Target="../media/image4.png"/><Relationship Id="rId12" Type="http://schemas.openxmlformats.org/officeDocument/2006/relationships/image" Target="../media/image9.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notesSlide" Target="../notesSlides/notesSlide2.xml"/><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video" Target="../media/media2.mp4"/><Relationship Id="rId7" Type="http://schemas.openxmlformats.org/officeDocument/2006/relationships/image" Target="../media/image11.png"/><Relationship Id="rId12" Type="http://schemas.openxmlformats.org/officeDocument/2006/relationships/image" Target="../media/image16.png"/><Relationship Id="rId2" Type="http://schemas.microsoft.com/office/2007/relationships/media" Target="../media/media2.mp4"/><Relationship Id="rId1" Type="http://schemas.openxmlformats.org/officeDocument/2006/relationships/tags" Target="../tags/tag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notesSlide" Target="../notesSlides/notesSlide3.xml"/><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13.gif"/></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1.png"/><Relationship Id="rId10" Type="http://schemas.openxmlformats.org/officeDocument/2006/relationships/image" Target="../media/image21.png"/><Relationship Id="rId4" Type="http://schemas.openxmlformats.org/officeDocument/2006/relationships/notesSlide" Target="../notesSlides/notesSlide4.xml"/><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11.png"/><Relationship Id="rId4" Type="http://schemas.openxmlformats.org/officeDocument/2006/relationships/notesSlide" Target="../notesSlides/notesSlide5.xml"/><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notesSlide" Target="../notesSlides/notesSlide6.xm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g13b95e63afd_1_0"/>
          <p:cNvSpPr txBox="1">
            <a:spLocks noGrp="1"/>
          </p:cNvSpPr>
          <p:nvPr>
            <p:ph type="ctrTitle" idx="4294967295"/>
          </p:nvPr>
        </p:nvSpPr>
        <p:spPr>
          <a:xfrm>
            <a:off x="1524000" y="854897"/>
            <a:ext cx="9144000" cy="2078100"/>
          </a:xfrm>
          <a:prstGeom prst="rect">
            <a:avLst/>
          </a:prstGeom>
          <a:noFill/>
          <a:ln>
            <a:noFill/>
          </a:ln>
        </p:spPr>
        <p:txBody>
          <a:bodyPr spcFirstLastPara="1" wrap="square" lIns="91425" tIns="45700" rIns="91425" bIns="45700" anchor="ctr" anchorCtr="0">
            <a:normAutofit fontScale="90000"/>
          </a:bodyPr>
          <a:lstStyle/>
          <a:p>
            <a:pPr marL="0" marR="0" lvl="0" indent="0" algn="ctr" rtl="0">
              <a:lnSpc>
                <a:spcPct val="90000"/>
              </a:lnSpc>
              <a:spcBef>
                <a:spcPts val="0"/>
              </a:spcBef>
              <a:spcAft>
                <a:spcPts val="0"/>
              </a:spcAft>
              <a:buClr>
                <a:srgbClr val="002060"/>
              </a:buClr>
              <a:buSzPct val="139175"/>
              <a:buFont typeface="Arial"/>
              <a:buNone/>
            </a:pPr>
            <a:r>
              <a:rPr lang="en-US" sz="5388" b="1" i="0" u="none" strike="noStrike" cap="none">
                <a:solidFill>
                  <a:srgbClr val="002060"/>
                </a:solidFill>
                <a:latin typeface="Arial"/>
                <a:ea typeface="Arial"/>
                <a:cs typeface="Arial"/>
                <a:sym typeface="Arial"/>
              </a:rPr>
              <a:t>Natural L</a:t>
            </a:r>
            <a:r>
              <a:rPr lang="en-US" sz="5388" b="1"/>
              <a:t>anguage Processing to Understand Peer Reaction to Expressions of Stress</a:t>
            </a:r>
            <a:r>
              <a:rPr lang="en-US" sz="4300">
                <a:latin typeface="Lora"/>
                <a:ea typeface="Lora"/>
                <a:cs typeface="Lora"/>
                <a:sym typeface="Lora"/>
              </a:rPr>
              <a:t> </a:t>
            </a:r>
            <a:endParaRPr/>
          </a:p>
        </p:txBody>
      </p:sp>
      <p:sp>
        <p:nvSpPr>
          <p:cNvPr id="36" name="Google Shape;36;g13b95e63afd_1_0"/>
          <p:cNvSpPr txBox="1">
            <a:spLocks noGrp="1"/>
          </p:cNvSpPr>
          <p:nvPr>
            <p:ph type="body" idx="1"/>
          </p:nvPr>
        </p:nvSpPr>
        <p:spPr>
          <a:xfrm>
            <a:off x="1524000" y="3141739"/>
            <a:ext cx="9144000" cy="1455600"/>
          </a:xfrm>
          <a:prstGeom prst="rect">
            <a:avLst/>
          </a:prstGeom>
          <a:noFill/>
          <a:ln>
            <a:noFill/>
          </a:ln>
        </p:spPr>
        <p:txBody>
          <a:bodyPr spcFirstLastPara="1" wrap="square" lIns="91425" tIns="45700" rIns="91425" bIns="45700" anchor="t" anchorCtr="0">
            <a:normAutofit fontScale="62500" lnSpcReduction="10000"/>
          </a:bodyPr>
          <a:lstStyle/>
          <a:p>
            <a:pPr marL="0" lvl="0" indent="0" algn="ctr" rtl="0">
              <a:lnSpc>
                <a:spcPct val="90000"/>
              </a:lnSpc>
              <a:spcBef>
                <a:spcPts val="0"/>
              </a:spcBef>
              <a:spcAft>
                <a:spcPts val="0"/>
              </a:spcAft>
              <a:buClr>
                <a:srgbClr val="0068D0"/>
              </a:buClr>
              <a:buSzPct val="100000"/>
              <a:buNone/>
            </a:pPr>
            <a:r>
              <a:rPr lang="en-US" b="1">
                <a:solidFill>
                  <a:srgbClr val="0068D0"/>
                </a:solidFill>
              </a:rPr>
              <a:t>Presenter: Bontu Balcha and Claude Kwizera</a:t>
            </a:r>
            <a:endParaRPr/>
          </a:p>
          <a:p>
            <a:pPr marL="0" lvl="0" indent="0" algn="ctr" rtl="0">
              <a:lnSpc>
                <a:spcPct val="90000"/>
              </a:lnSpc>
              <a:spcBef>
                <a:spcPts val="1000"/>
              </a:spcBef>
              <a:spcAft>
                <a:spcPts val="0"/>
              </a:spcAft>
              <a:buClr>
                <a:srgbClr val="0068D0"/>
              </a:buClr>
              <a:buSzPct val="100000"/>
              <a:buNone/>
            </a:pPr>
            <a:r>
              <a:rPr lang="en-US" b="1">
                <a:solidFill>
                  <a:srgbClr val="0068D0"/>
                </a:solidFill>
              </a:rPr>
              <a:t>Faculty Mentor: Rada Mihalcea [Professor], Artem Abzaliev[Phd student] and</a:t>
            </a:r>
            <a:br>
              <a:rPr lang="en-US" sz="1300" b="1">
                <a:solidFill>
                  <a:srgbClr val="5A5A5A"/>
                </a:solidFill>
                <a:highlight>
                  <a:srgbClr val="FFFFFF"/>
                </a:highlight>
              </a:rPr>
            </a:br>
            <a:r>
              <a:rPr lang="en-US" b="1">
                <a:solidFill>
                  <a:srgbClr val="0068D0"/>
                </a:solidFill>
              </a:rPr>
              <a:t> Ian Stewart[Postdoc]</a:t>
            </a:r>
            <a:br>
              <a:rPr lang="en-US" sz="1300" b="1">
                <a:solidFill>
                  <a:srgbClr val="5A5A5A"/>
                </a:solidFill>
                <a:highlight>
                  <a:srgbClr val="FFFFFF"/>
                </a:highlight>
              </a:rPr>
            </a:br>
            <a:r>
              <a:rPr lang="en-US" b="1">
                <a:solidFill>
                  <a:srgbClr val="0068D0"/>
                </a:solidFill>
              </a:rPr>
              <a:t> </a:t>
            </a:r>
            <a:endParaRPr/>
          </a:p>
          <a:p>
            <a:pPr marL="0" lvl="0" indent="0" algn="ctr" rtl="0">
              <a:lnSpc>
                <a:spcPct val="90000"/>
              </a:lnSpc>
              <a:spcBef>
                <a:spcPts val="1000"/>
              </a:spcBef>
              <a:spcAft>
                <a:spcPts val="0"/>
              </a:spcAft>
              <a:buClr>
                <a:srgbClr val="0068D0"/>
              </a:buClr>
              <a:buSzPct val="100000"/>
              <a:buNone/>
            </a:pPr>
            <a:r>
              <a:rPr lang="en-US" b="1">
                <a:solidFill>
                  <a:srgbClr val="0068D0"/>
                </a:solidFill>
              </a:rPr>
              <a:t>Department of Computer Science and Engineering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g13b95e63afd_1_738"/>
          <p:cNvSpPr txBox="1">
            <a:spLocks noGrp="1"/>
          </p:cNvSpPr>
          <p:nvPr>
            <p:ph type="sldNum" idx="12"/>
          </p:nvPr>
        </p:nvSpPr>
        <p:spPr>
          <a:xfrm>
            <a:off x="9089572" y="6356350"/>
            <a:ext cx="458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43" name="Google Shape;43;g13b95e63afd_1_738"/>
          <p:cNvSpPr txBox="1"/>
          <p:nvPr/>
        </p:nvSpPr>
        <p:spPr>
          <a:xfrm>
            <a:off x="2227888" y="485275"/>
            <a:ext cx="82296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a:latin typeface="Fira Sans Extra Condensed ExtraBold"/>
                <a:ea typeface="Fira Sans Extra Condensed ExtraBold"/>
                <a:cs typeface="Fira Sans Extra Condensed ExtraBold"/>
                <a:sym typeface="Fira Sans Extra Condensed ExtraBold"/>
              </a:rPr>
              <a:t>Motivation</a:t>
            </a:r>
            <a:endParaRPr sz="2400">
              <a:latin typeface="Fira Sans Extra Condensed ExtraBold"/>
              <a:ea typeface="Fira Sans Extra Condensed ExtraBold"/>
              <a:cs typeface="Fira Sans Extra Condensed ExtraBold"/>
              <a:sym typeface="Fira Sans Extra Condensed ExtraBold"/>
            </a:endParaRPr>
          </a:p>
        </p:txBody>
      </p:sp>
      <p:sp>
        <p:nvSpPr>
          <p:cNvPr id="44" name="Google Shape;44;g13b95e63afd_1_738"/>
          <p:cNvSpPr/>
          <p:nvPr/>
        </p:nvSpPr>
        <p:spPr>
          <a:xfrm>
            <a:off x="1392824" y="2009425"/>
            <a:ext cx="3101613" cy="1534908"/>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g13b95e63afd_1_738"/>
          <p:cNvSpPr/>
          <p:nvPr/>
        </p:nvSpPr>
        <p:spPr>
          <a:xfrm>
            <a:off x="1392849" y="3775450"/>
            <a:ext cx="3101613" cy="1540638"/>
          </a:xfrm>
          <a:custGeom>
            <a:avLst/>
            <a:gdLst/>
            <a:ahLst/>
            <a:cxnLst/>
            <a:rect l="l" t="t" r="r" b="b"/>
            <a:pathLst>
              <a:path w="31245" h="10371" extrusionOk="0">
                <a:moveTo>
                  <a:pt x="273" y="1"/>
                </a:moveTo>
                <a:cubicBezTo>
                  <a:pt x="123" y="1"/>
                  <a:pt x="1" y="122"/>
                  <a:pt x="1" y="273"/>
                </a:cubicBezTo>
                <a:lnTo>
                  <a:pt x="1" y="10098"/>
                </a:lnTo>
                <a:cubicBezTo>
                  <a:pt x="1" y="10248"/>
                  <a:pt x="123" y="10370"/>
                  <a:pt x="273" y="10370"/>
                </a:cubicBezTo>
                <a:lnTo>
                  <a:pt x="30972" y="10370"/>
                </a:lnTo>
                <a:cubicBezTo>
                  <a:pt x="31123" y="10370"/>
                  <a:pt x="31245" y="10248"/>
                  <a:pt x="31245" y="10098"/>
                </a:cubicBezTo>
                <a:lnTo>
                  <a:pt x="31245" y="273"/>
                </a:lnTo>
                <a:cubicBezTo>
                  <a:pt x="31245" y="122"/>
                  <a:pt x="31123" y="1"/>
                  <a:pt x="309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g13b95e63afd_1_738"/>
          <p:cNvSpPr/>
          <p:nvPr/>
        </p:nvSpPr>
        <p:spPr>
          <a:xfrm>
            <a:off x="7700752" y="2015325"/>
            <a:ext cx="2926094" cy="1534786"/>
          </a:xfrm>
          <a:custGeom>
            <a:avLst/>
            <a:gdLst/>
            <a:ahLst/>
            <a:cxnLst/>
            <a:rect l="l" t="t" r="r" b="b"/>
            <a:pathLst>
              <a:path w="31245" h="10370" extrusionOk="0">
                <a:moveTo>
                  <a:pt x="273" y="1"/>
                </a:moveTo>
                <a:cubicBezTo>
                  <a:pt x="123" y="1"/>
                  <a:pt x="0" y="123"/>
                  <a:pt x="0" y="273"/>
                </a:cubicBezTo>
                <a:lnTo>
                  <a:pt x="0" y="10098"/>
                </a:lnTo>
                <a:cubicBezTo>
                  <a:pt x="0" y="10249"/>
                  <a:pt x="123" y="10370"/>
                  <a:pt x="273" y="10370"/>
                </a:cubicBezTo>
                <a:lnTo>
                  <a:pt x="30972" y="10370"/>
                </a:lnTo>
                <a:cubicBezTo>
                  <a:pt x="31122" y="10370"/>
                  <a:pt x="31245" y="10249"/>
                  <a:pt x="31245" y="10098"/>
                </a:cubicBezTo>
                <a:lnTo>
                  <a:pt x="31245" y="273"/>
                </a:lnTo>
                <a:cubicBezTo>
                  <a:pt x="31245" y="123"/>
                  <a:pt x="31122" y="1"/>
                  <a:pt x="309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g13b95e63afd_1_738"/>
          <p:cNvSpPr/>
          <p:nvPr/>
        </p:nvSpPr>
        <p:spPr>
          <a:xfrm>
            <a:off x="7700752" y="3769500"/>
            <a:ext cx="2926094" cy="1540515"/>
          </a:xfrm>
          <a:custGeom>
            <a:avLst/>
            <a:gdLst/>
            <a:ahLst/>
            <a:cxnLst/>
            <a:rect l="l" t="t" r="r" b="b"/>
            <a:pathLst>
              <a:path w="31245" h="10370" extrusionOk="0">
                <a:moveTo>
                  <a:pt x="273" y="1"/>
                </a:moveTo>
                <a:cubicBezTo>
                  <a:pt x="123" y="1"/>
                  <a:pt x="0" y="123"/>
                  <a:pt x="0" y="273"/>
                </a:cubicBezTo>
                <a:lnTo>
                  <a:pt x="0" y="10098"/>
                </a:lnTo>
                <a:cubicBezTo>
                  <a:pt x="0" y="10248"/>
                  <a:pt x="123" y="10370"/>
                  <a:pt x="273" y="10370"/>
                </a:cubicBezTo>
                <a:lnTo>
                  <a:pt x="30972" y="10370"/>
                </a:lnTo>
                <a:cubicBezTo>
                  <a:pt x="31122" y="10370"/>
                  <a:pt x="31245" y="10248"/>
                  <a:pt x="31245" y="10098"/>
                </a:cubicBezTo>
                <a:lnTo>
                  <a:pt x="31245" y="273"/>
                </a:lnTo>
                <a:cubicBezTo>
                  <a:pt x="31245" y="123"/>
                  <a:pt x="31122" y="1"/>
                  <a:pt x="309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g13b95e63afd_1_738"/>
          <p:cNvSpPr txBox="1"/>
          <p:nvPr/>
        </p:nvSpPr>
        <p:spPr>
          <a:xfrm>
            <a:off x="2493183" y="2178425"/>
            <a:ext cx="1184100" cy="27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solidFill>
                  <a:srgbClr val="3F2DA5"/>
                </a:solidFill>
                <a:latin typeface="Fira Sans Extra Condensed"/>
                <a:ea typeface="Fira Sans Extra Condensed"/>
                <a:cs typeface="Fira Sans Extra Condensed"/>
                <a:sym typeface="Fira Sans Extra Condensed"/>
              </a:rPr>
              <a:t>Social Media</a:t>
            </a:r>
            <a:endParaRPr sz="1600" b="1">
              <a:solidFill>
                <a:srgbClr val="3F2DA5"/>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None/>
            </a:pPr>
            <a:endParaRPr sz="1600" b="1">
              <a:solidFill>
                <a:srgbClr val="3F2DA5"/>
              </a:solidFill>
              <a:latin typeface="Fira Sans Extra Condensed"/>
              <a:ea typeface="Fira Sans Extra Condensed"/>
              <a:cs typeface="Fira Sans Extra Condensed"/>
              <a:sym typeface="Fira Sans Extra Condensed"/>
            </a:endParaRPr>
          </a:p>
        </p:txBody>
      </p:sp>
      <p:sp>
        <p:nvSpPr>
          <p:cNvPr id="49" name="Google Shape;49;g13b95e63afd_1_738"/>
          <p:cNvSpPr txBox="1"/>
          <p:nvPr/>
        </p:nvSpPr>
        <p:spPr>
          <a:xfrm>
            <a:off x="2097783" y="2481167"/>
            <a:ext cx="1579500" cy="932400"/>
          </a:xfrm>
          <a:prstGeom prst="rect">
            <a:avLst/>
          </a:prstGeom>
          <a:noFill/>
          <a:ln>
            <a:noFill/>
          </a:ln>
        </p:spPr>
        <p:txBody>
          <a:bodyPr spcFirstLastPara="1" wrap="square" lIns="91425" tIns="91425" rIns="91425" bIns="91425" anchor="ctr" anchorCtr="0">
            <a:noAutofit/>
          </a:bodyPr>
          <a:lstStyle/>
          <a:p>
            <a:pPr marL="0" lvl="0" indent="0" algn="r" rtl="0">
              <a:lnSpc>
                <a:spcPct val="90000"/>
              </a:lnSpc>
              <a:spcBef>
                <a:spcPts val="1000"/>
              </a:spcBef>
              <a:spcAft>
                <a:spcPts val="0"/>
              </a:spcAft>
              <a:buNone/>
            </a:pPr>
            <a:r>
              <a:rPr lang="en-US" sz="1200">
                <a:solidFill>
                  <a:srgbClr val="002060"/>
                </a:solidFill>
                <a:latin typeface="Roboto"/>
                <a:ea typeface="Roboto"/>
                <a:cs typeface="Roboto"/>
                <a:sym typeface="Roboto"/>
              </a:rPr>
              <a:t>People use social media platform to express their feelings and view</a:t>
            </a:r>
            <a:endParaRPr sz="1200">
              <a:solidFill>
                <a:srgbClr val="000000"/>
              </a:solidFill>
              <a:latin typeface="Roboto"/>
              <a:ea typeface="Roboto"/>
              <a:cs typeface="Roboto"/>
              <a:sym typeface="Roboto"/>
            </a:endParaRPr>
          </a:p>
        </p:txBody>
      </p:sp>
      <p:sp>
        <p:nvSpPr>
          <p:cNvPr id="50" name="Google Shape;50;g13b95e63afd_1_738"/>
          <p:cNvSpPr txBox="1"/>
          <p:nvPr/>
        </p:nvSpPr>
        <p:spPr>
          <a:xfrm>
            <a:off x="2493183" y="3933635"/>
            <a:ext cx="1184100" cy="27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solidFill>
                  <a:srgbClr val="3F2DA5"/>
                </a:solidFill>
                <a:latin typeface="Fira Sans Extra Condensed"/>
                <a:ea typeface="Fira Sans Extra Condensed"/>
                <a:cs typeface="Fira Sans Extra Condensed"/>
                <a:sym typeface="Fira Sans Extra Condensed"/>
              </a:rPr>
              <a:t>Stress</a:t>
            </a:r>
            <a:endParaRPr sz="1600" b="1">
              <a:solidFill>
                <a:srgbClr val="3F2DA5"/>
              </a:solidFill>
              <a:latin typeface="Fira Sans Extra Condensed"/>
              <a:ea typeface="Fira Sans Extra Condensed"/>
              <a:cs typeface="Fira Sans Extra Condensed"/>
              <a:sym typeface="Fira Sans Extra Condensed"/>
            </a:endParaRPr>
          </a:p>
        </p:txBody>
      </p:sp>
      <p:sp>
        <p:nvSpPr>
          <p:cNvPr id="51" name="Google Shape;51;g13b95e63afd_1_738"/>
          <p:cNvSpPr txBox="1"/>
          <p:nvPr/>
        </p:nvSpPr>
        <p:spPr>
          <a:xfrm>
            <a:off x="2097783" y="4225452"/>
            <a:ext cx="1579500" cy="932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a:latin typeface="Roboto"/>
                <a:ea typeface="Roboto"/>
                <a:cs typeface="Roboto"/>
                <a:sym typeface="Roboto"/>
              </a:rPr>
              <a:t>Negative feelings and the impact of stressful situations or contexts</a:t>
            </a:r>
            <a:endParaRPr sz="1200">
              <a:solidFill>
                <a:srgbClr val="000000"/>
              </a:solidFill>
              <a:latin typeface="Roboto"/>
              <a:ea typeface="Roboto"/>
              <a:cs typeface="Roboto"/>
              <a:sym typeface="Roboto"/>
            </a:endParaRPr>
          </a:p>
        </p:txBody>
      </p:sp>
      <p:sp>
        <p:nvSpPr>
          <p:cNvPr id="52" name="Google Shape;52;g13b95e63afd_1_738"/>
          <p:cNvSpPr txBox="1"/>
          <p:nvPr/>
        </p:nvSpPr>
        <p:spPr>
          <a:xfrm>
            <a:off x="8498038" y="2178425"/>
            <a:ext cx="1219200" cy="27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solidFill>
                  <a:srgbClr val="3F2DA5"/>
                </a:solidFill>
                <a:latin typeface="Fira Sans Extra Condensed"/>
                <a:ea typeface="Fira Sans Extra Condensed"/>
                <a:cs typeface="Fira Sans Extra Condensed"/>
                <a:sym typeface="Fira Sans Extra Condensed"/>
              </a:rPr>
              <a:t>Responses</a:t>
            </a:r>
            <a:endParaRPr sz="1600" b="1">
              <a:solidFill>
                <a:srgbClr val="3F2DA5"/>
              </a:solidFill>
              <a:latin typeface="Fira Sans Extra Condensed"/>
              <a:ea typeface="Fira Sans Extra Condensed"/>
              <a:cs typeface="Fira Sans Extra Condensed"/>
              <a:sym typeface="Fira Sans Extra Condensed"/>
            </a:endParaRPr>
          </a:p>
        </p:txBody>
      </p:sp>
      <p:sp>
        <p:nvSpPr>
          <p:cNvPr id="53" name="Google Shape;53;g13b95e63afd_1_738"/>
          <p:cNvSpPr txBox="1"/>
          <p:nvPr/>
        </p:nvSpPr>
        <p:spPr>
          <a:xfrm>
            <a:off x="8498067" y="2481166"/>
            <a:ext cx="1626300" cy="9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Positive</a:t>
            </a:r>
            <a:endParaRPr sz="1200">
              <a:latin typeface="Roboto"/>
              <a:ea typeface="Roboto"/>
              <a:cs typeface="Roboto"/>
              <a:sym typeface="Roboto"/>
            </a:endParaRPr>
          </a:p>
          <a:p>
            <a:pPr marL="0" lvl="0" indent="0" algn="l" rtl="0">
              <a:spcBef>
                <a:spcPts val="0"/>
              </a:spcBef>
              <a:spcAft>
                <a:spcPts val="0"/>
              </a:spcAft>
              <a:buNone/>
            </a:pPr>
            <a:r>
              <a:rPr lang="en-US" sz="1200">
                <a:latin typeface="Roboto"/>
                <a:ea typeface="Roboto"/>
                <a:cs typeface="Roboto"/>
                <a:sym typeface="Roboto"/>
              </a:rPr>
              <a:t>Negative </a:t>
            </a:r>
            <a:endParaRPr sz="1200">
              <a:latin typeface="Roboto"/>
              <a:ea typeface="Roboto"/>
              <a:cs typeface="Roboto"/>
              <a:sym typeface="Roboto"/>
            </a:endParaRPr>
          </a:p>
          <a:p>
            <a:pPr marL="0" lvl="0" indent="0" algn="l" rtl="0">
              <a:spcBef>
                <a:spcPts val="0"/>
              </a:spcBef>
              <a:spcAft>
                <a:spcPts val="0"/>
              </a:spcAft>
              <a:buNone/>
            </a:pPr>
            <a:r>
              <a:rPr lang="en-US" sz="1200">
                <a:latin typeface="Roboto"/>
                <a:ea typeface="Roboto"/>
                <a:cs typeface="Roboto"/>
                <a:sym typeface="Roboto"/>
              </a:rPr>
              <a:t>Neutral</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r" rtl="0">
              <a:spcBef>
                <a:spcPts val="0"/>
              </a:spcBef>
              <a:spcAft>
                <a:spcPts val="0"/>
              </a:spcAft>
              <a:buNone/>
            </a:pPr>
            <a:endParaRPr sz="1200">
              <a:latin typeface="Roboto"/>
              <a:ea typeface="Roboto"/>
              <a:cs typeface="Roboto"/>
              <a:sym typeface="Roboto"/>
            </a:endParaRPr>
          </a:p>
        </p:txBody>
      </p:sp>
      <p:sp>
        <p:nvSpPr>
          <p:cNvPr id="54" name="Google Shape;54;g13b95e63afd_1_738"/>
          <p:cNvSpPr txBox="1"/>
          <p:nvPr/>
        </p:nvSpPr>
        <p:spPr>
          <a:xfrm>
            <a:off x="8498056" y="3933625"/>
            <a:ext cx="1851600" cy="27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solidFill>
                  <a:srgbClr val="3F2DA5"/>
                </a:solidFill>
                <a:latin typeface="Fira Sans Extra Condensed"/>
                <a:ea typeface="Fira Sans Extra Condensed"/>
                <a:cs typeface="Fira Sans Extra Condensed"/>
                <a:sym typeface="Fira Sans Extra Condensed"/>
              </a:rPr>
              <a:t>Positive Frames</a:t>
            </a:r>
            <a:endParaRPr sz="1600" b="1">
              <a:solidFill>
                <a:srgbClr val="3F2DA5"/>
              </a:solidFill>
              <a:latin typeface="Fira Sans Extra Condensed"/>
              <a:ea typeface="Fira Sans Extra Condensed"/>
              <a:cs typeface="Fira Sans Extra Condensed"/>
              <a:sym typeface="Fira Sans Extra Condensed"/>
            </a:endParaRPr>
          </a:p>
        </p:txBody>
      </p:sp>
      <p:sp>
        <p:nvSpPr>
          <p:cNvPr id="55" name="Google Shape;55;g13b95e63afd_1_738"/>
          <p:cNvSpPr txBox="1"/>
          <p:nvPr/>
        </p:nvSpPr>
        <p:spPr>
          <a:xfrm>
            <a:off x="8498067" y="4225450"/>
            <a:ext cx="1626300" cy="9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Inducing Positive Perspectives with Text Reframing</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grpSp>
        <p:nvGrpSpPr>
          <p:cNvPr id="56" name="Google Shape;56;g13b95e63afd_1_738"/>
          <p:cNvGrpSpPr/>
          <p:nvPr/>
        </p:nvGrpSpPr>
        <p:grpSpPr>
          <a:xfrm>
            <a:off x="4595940" y="2139014"/>
            <a:ext cx="2926130" cy="2804633"/>
            <a:chOff x="3244014" y="1495246"/>
            <a:chExt cx="2590871" cy="2483294"/>
          </a:xfrm>
        </p:grpSpPr>
        <p:sp>
          <p:nvSpPr>
            <p:cNvPr id="57" name="Google Shape;57;g13b95e63afd_1_738"/>
            <p:cNvSpPr/>
            <p:nvPr/>
          </p:nvSpPr>
          <p:spPr>
            <a:xfrm>
              <a:off x="3391546" y="1617490"/>
              <a:ext cx="2361051" cy="2361051"/>
            </a:xfrm>
            <a:custGeom>
              <a:avLst/>
              <a:gdLst/>
              <a:ahLst/>
              <a:cxnLst/>
              <a:rect l="l" t="t" r="r" b="b"/>
              <a:pathLst>
                <a:path w="30475" h="30475" extrusionOk="0">
                  <a:moveTo>
                    <a:pt x="30474" y="15238"/>
                  </a:moveTo>
                  <a:cubicBezTo>
                    <a:pt x="30474" y="23653"/>
                    <a:pt x="23652" y="30475"/>
                    <a:pt x="15237" y="30475"/>
                  </a:cubicBezTo>
                  <a:cubicBezTo>
                    <a:pt x="6822" y="30475"/>
                    <a:pt x="0" y="23653"/>
                    <a:pt x="0" y="15238"/>
                  </a:cubicBezTo>
                  <a:cubicBezTo>
                    <a:pt x="0" y="6822"/>
                    <a:pt x="6822" y="1"/>
                    <a:pt x="15237" y="1"/>
                  </a:cubicBezTo>
                  <a:cubicBezTo>
                    <a:pt x="23652" y="1"/>
                    <a:pt x="30474" y="6822"/>
                    <a:pt x="30474" y="1523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g13b95e63afd_1_738"/>
            <p:cNvGrpSpPr/>
            <p:nvPr/>
          </p:nvGrpSpPr>
          <p:grpSpPr>
            <a:xfrm>
              <a:off x="3244014" y="1495246"/>
              <a:ext cx="2590871" cy="1635832"/>
              <a:chOff x="4622450" y="1783825"/>
              <a:chExt cx="926900" cy="585250"/>
            </a:xfrm>
          </p:grpSpPr>
          <p:sp>
            <p:nvSpPr>
              <p:cNvPr id="59" name="Google Shape;59;g13b95e63afd_1_738"/>
              <p:cNvSpPr/>
              <p:nvPr/>
            </p:nvSpPr>
            <p:spPr>
              <a:xfrm>
                <a:off x="4816275" y="1955475"/>
                <a:ext cx="59875" cy="149875"/>
              </a:xfrm>
              <a:custGeom>
                <a:avLst/>
                <a:gdLst/>
                <a:ahLst/>
                <a:cxnLst/>
                <a:rect l="l" t="t" r="r" b="b"/>
                <a:pathLst>
                  <a:path w="2395" h="5995" extrusionOk="0">
                    <a:moveTo>
                      <a:pt x="2395" y="5995"/>
                    </a:moveTo>
                    <a:cubicBezTo>
                      <a:pt x="2395" y="5995"/>
                      <a:pt x="2295" y="1389"/>
                      <a:pt x="1096" y="655"/>
                    </a:cubicBezTo>
                    <a:cubicBezTo>
                      <a:pt x="27" y="1"/>
                      <a:pt x="1" y="2093"/>
                      <a:pt x="2395" y="5995"/>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g13b95e63afd_1_738"/>
              <p:cNvSpPr/>
              <p:nvPr/>
            </p:nvSpPr>
            <p:spPr>
              <a:xfrm>
                <a:off x="4880200" y="1977700"/>
                <a:ext cx="59975" cy="159375"/>
              </a:xfrm>
              <a:custGeom>
                <a:avLst/>
                <a:gdLst/>
                <a:ahLst/>
                <a:cxnLst/>
                <a:rect l="l" t="t" r="r" b="b"/>
                <a:pathLst>
                  <a:path w="2399" h="6375" extrusionOk="0">
                    <a:moveTo>
                      <a:pt x="1414" y="6375"/>
                    </a:moveTo>
                    <a:cubicBezTo>
                      <a:pt x="1414" y="6375"/>
                      <a:pt x="2399" y="1879"/>
                      <a:pt x="1404" y="886"/>
                    </a:cubicBezTo>
                    <a:cubicBezTo>
                      <a:pt x="518" y="1"/>
                      <a:pt x="0" y="2026"/>
                      <a:pt x="1414" y="6375"/>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g13b95e63afd_1_738"/>
              <p:cNvSpPr/>
              <p:nvPr/>
            </p:nvSpPr>
            <p:spPr>
              <a:xfrm>
                <a:off x="4934825" y="2058525"/>
                <a:ext cx="55600" cy="145850"/>
              </a:xfrm>
              <a:custGeom>
                <a:avLst/>
                <a:gdLst/>
                <a:ahLst/>
                <a:cxnLst/>
                <a:rect l="l" t="t" r="r" b="b"/>
                <a:pathLst>
                  <a:path w="2224" h="5834" extrusionOk="0">
                    <a:moveTo>
                      <a:pt x="524" y="5833"/>
                    </a:moveTo>
                    <a:cubicBezTo>
                      <a:pt x="524" y="5833"/>
                      <a:pt x="2224" y="1988"/>
                      <a:pt x="1489" y="937"/>
                    </a:cubicBezTo>
                    <a:cubicBezTo>
                      <a:pt x="834" y="0"/>
                      <a:pt x="1" y="1720"/>
                      <a:pt x="524" y="5833"/>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g13b95e63afd_1_738"/>
              <p:cNvSpPr/>
              <p:nvPr/>
            </p:nvSpPr>
            <p:spPr>
              <a:xfrm>
                <a:off x="4974775" y="2145425"/>
                <a:ext cx="55300" cy="111975"/>
              </a:xfrm>
              <a:custGeom>
                <a:avLst/>
                <a:gdLst/>
                <a:ahLst/>
                <a:cxnLst/>
                <a:rect l="l" t="t" r="r" b="b"/>
                <a:pathLst>
                  <a:path w="2212" h="4479" extrusionOk="0">
                    <a:moveTo>
                      <a:pt x="1" y="4478"/>
                    </a:moveTo>
                    <a:cubicBezTo>
                      <a:pt x="1" y="4478"/>
                      <a:pt x="2211" y="1713"/>
                      <a:pt x="1626" y="808"/>
                    </a:cubicBezTo>
                    <a:cubicBezTo>
                      <a:pt x="1106" y="0"/>
                      <a:pt x="45" y="1229"/>
                      <a:pt x="1" y="4478"/>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g13b95e63afd_1_738"/>
              <p:cNvSpPr/>
              <p:nvPr/>
            </p:nvSpPr>
            <p:spPr>
              <a:xfrm>
                <a:off x="4852350" y="2187525"/>
                <a:ext cx="114425" cy="54775"/>
              </a:xfrm>
              <a:custGeom>
                <a:avLst/>
                <a:gdLst/>
                <a:ahLst/>
                <a:cxnLst/>
                <a:rect l="l" t="t" r="r" b="b"/>
                <a:pathLst>
                  <a:path w="4577" h="2191" extrusionOk="0">
                    <a:moveTo>
                      <a:pt x="4576" y="1977"/>
                    </a:moveTo>
                    <a:cubicBezTo>
                      <a:pt x="4576" y="1977"/>
                      <a:pt x="1614" y="0"/>
                      <a:pt x="761" y="653"/>
                    </a:cubicBezTo>
                    <a:cubicBezTo>
                      <a:pt x="0" y="1234"/>
                      <a:pt x="1322" y="2190"/>
                      <a:pt x="4576" y="1977"/>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g13b95e63afd_1_738"/>
              <p:cNvSpPr/>
              <p:nvPr/>
            </p:nvSpPr>
            <p:spPr>
              <a:xfrm>
                <a:off x="4823200" y="2134675"/>
                <a:ext cx="115400" cy="55150"/>
              </a:xfrm>
              <a:custGeom>
                <a:avLst/>
                <a:gdLst/>
                <a:ahLst/>
                <a:cxnLst/>
                <a:rect l="l" t="t" r="r" b="b"/>
                <a:pathLst>
                  <a:path w="4616" h="2206" extrusionOk="0">
                    <a:moveTo>
                      <a:pt x="4615" y="1776"/>
                    </a:moveTo>
                    <a:cubicBezTo>
                      <a:pt x="4615" y="1776"/>
                      <a:pt x="1528" y="0"/>
                      <a:pt x="720" y="708"/>
                    </a:cubicBezTo>
                    <a:cubicBezTo>
                      <a:pt x="1" y="1339"/>
                      <a:pt x="1384" y="2205"/>
                      <a:pt x="4615" y="177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g13b95e63afd_1_738"/>
              <p:cNvSpPr/>
              <p:nvPr/>
            </p:nvSpPr>
            <p:spPr>
              <a:xfrm>
                <a:off x="4751850" y="2074575"/>
                <a:ext cx="142450" cy="55375"/>
              </a:xfrm>
              <a:custGeom>
                <a:avLst/>
                <a:gdLst/>
                <a:ahLst/>
                <a:cxnLst/>
                <a:rect l="l" t="t" r="r" b="b"/>
                <a:pathLst>
                  <a:path w="5698" h="2215" extrusionOk="0">
                    <a:moveTo>
                      <a:pt x="5697" y="1706"/>
                    </a:moveTo>
                    <a:cubicBezTo>
                      <a:pt x="5697" y="1706"/>
                      <a:pt x="1924" y="1"/>
                      <a:pt x="907" y="730"/>
                    </a:cubicBezTo>
                    <a:cubicBezTo>
                      <a:pt x="0" y="1379"/>
                      <a:pt x="1689" y="2214"/>
                      <a:pt x="5697" y="170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g13b95e63afd_1_738"/>
              <p:cNvSpPr/>
              <p:nvPr/>
            </p:nvSpPr>
            <p:spPr>
              <a:xfrm>
                <a:off x="4786250" y="2033500"/>
                <a:ext cx="200050" cy="278225"/>
              </a:xfrm>
              <a:custGeom>
                <a:avLst/>
                <a:gdLst/>
                <a:ahLst/>
                <a:cxnLst/>
                <a:rect l="l" t="t" r="r" b="b"/>
                <a:pathLst>
                  <a:path w="8002" h="11129" extrusionOk="0">
                    <a:moveTo>
                      <a:pt x="8002" y="11129"/>
                    </a:moveTo>
                    <a:cubicBezTo>
                      <a:pt x="8002" y="11129"/>
                      <a:pt x="7737" y="4038"/>
                      <a:pt x="0" y="0"/>
                    </a:cubicBezTo>
                    <a:cubicBezTo>
                      <a:pt x="0" y="0"/>
                      <a:pt x="6520" y="3689"/>
                      <a:pt x="8002" y="11129"/>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g13b95e63afd_1_738"/>
              <p:cNvSpPr/>
              <p:nvPr/>
            </p:nvSpPr>
            <p:spPr>
              <a:xfrm>
                <a:off x="4715125" y="1973100"/>
                <a:ext cx="145350" cy="113150"/>
              </a:xfrm>
              <a:custGeom>
                <a:avLst/>
                <a:gdLst/>
                <a:ahLst/>
                <a:cxnLst/>
                <a:rect l="l" t="t" r="r" b="b"/>
                <a:pathLst>
                  <a:path w="5814" h="4526" extrusionOk="0">
                    <a:moveTo>
                      <a:pt x="5814" y="4526"/>
                    </a:moveTo>
                    <a:cubicBezTo>
                      <a:pt x="5814" y="4526"/>
                      <a:pt x="2624" y="0"/>
                      <a:pt x="1183" y="591"/>
                    </a:cubicBezTo>
                    <a:cubicBezTo>
                      <a:pt x="1" y="1076"/>
                      <a:pt x="893" y="2482"/>
                      <a:pt x="5814" y="452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g13b95e63afd_1_738"/>
              <p:cNvSpPr/>
              <p:nvPr/>
            </p:nvSpPr>
            <p:spPr>
              <a:xfrm>
                <a:off x="4760800" y="2012800"/>
                <a:ext cx="108975" cy="81525"/>
              </a:xfrm>
              <a:custGeom>
                <a:avLst/>
                <a:gdLst/>
                <a:ahLst/>
                <a:cxnLst/>
                <a:rect l="l" t="t" r="r" b="b"/>
                <a:pathLst>
                  <a:path w="4359" h="3261" extrusionOk="0">
                    <a:moveTo>
                      <a:pt x="4358" y="3261"/>
                    </a:moveTo>
                    <a:cubicBezTo>
                      <a:pt x="4358" y="3261"/>
                      <a:pt x="2442" y="1141"/>
                      <a:pt x="0" y="1"/>
                    </a:cubicBezTo>
                    <a:cubicBezTo>
                      <a:pt x="0" y="1"/>
                      <a:pt x="3242" y="2623"/>
                      <a:pt x="4358" y="32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g13b95e63afd_1_738"/>
              <p:cNvSpPr/>
              <p:nvPr/>
            </p:nvSpPr>
            <p:spPr>
              <a:xfrm>
                <a:off x="4844150" y="1997375"/>
                <a:ext cx="24300" cy="99500"/>
              </a:xfrm>
              <a:custGeom>
                <a:avLst/>
                <a:gdLst/>
                <a:ahLst/>
                <a:cxnLst/>
                <a:rect l="l" t="t" r="r" b="b"/>
                <a:pathLst>
                  <a:path w="972" h="3980" extrusionOk="0">
                    <a:moveTo>
                      <a:pt x="972" y="3979"/>
                    </a:moveTo>
                    <a:cubicBezTo>
                      <a:pt x="972" y="3979"/>
                      <a:pt x="961" y="1773"/>
                      <a:pt x="1" y="0"/>
                    </a:cubicBezTo>
                    <a:cubicBezTo>
                      <a:pt x="1" y="0"/>
                      <a:pt x="604" y="3091"/>
                      <a:pt x="972" y="397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g13b95e63afd_1_738"/>
              <p:cNvSpPr/>
              <p:nvPr/>
            </p:nvSpPr>
            <p:spPr>
              <a:xfrm>
                <a:off x="4910100" y="2031575"/>
                <a:ext cx="15425" cy="112725"/>
              </a:xfrm>
              <a:custGeom>
                <a:avLst/>
                <a:gdLst/>
                <a:ahLst/>
                <a:cxnLst/>
                <a:rect l="l" t="t" r="r" b="b"/>
                <a:pathLst>
                  <a:path w="617" h="4509" extrusionOk="0">
                    <a:moveTo>
                      <a:pt x="186" y="4509"/>
                    </a:moveTo>
                    <a:cubicBezTo>
                      <a:pt x="186" y="4509"/>
                      <a:pt x="616" y="2149"/>
                      <a:pt x="21" y="1"/>
                    </a:cubicBezTo>
                    <a:cubicBezTo>
                      <a:pt x="21" y="1"/>
                      <a:pt x="1" y="3463"/>
                      <a:pt x="186" y="450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g13b95e63afd_1_738"/>
              <p:cNvSpPr/>
              <p:nvPr/>
            </p:nvSpPr>
            <p:spPr>
              <a:xfrm>
                <a:off x="4948375" y="2096125"/>
                <a:ext cx="15375" cy="103625"/>
              </a:xfrm>
              <a:custGeom>
                <a:avLst/>
                <a:gdLst/>
                <a:ahLst/>
                <a:cxnLst/>
                <a:rect l="l" t="t" r="r" b="b"/>
                <a:pathLst>
                  <a:path w="615" h="4145" extrusionOk="0">
                    <a:moveTo>
                      <a:pt x="0" y="4144"/>
                    </a:moveTo>
                    <a:cubicBezTo>
                      <a:pt x="0" y="4144"/>
                      <a:pt x="615" y="2086"/>
                      <a:pt x="581" y="0"/>
                    </a:cubicBezTo>
                    <a:cubicBezTo>
                      <a:pt x="581" y="0"/>
                      <a:pt x="46" y="3152"/>
                      <a:pt x="0" y="414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g13b95e63afd_1_738"/>
              <p:cNvSpPr/>
              <p:nvPr/>
            </p:nvSpPr>
            <p:spPr>
              <a:xfrm>
                <a:off x="4974225" y="2171900"/>
                <a:ext cx="27975" cy="86625"/>
              </a:xfrm>
              <a:custGeom>
                <a:avLst/>
                <a:gdLst/>
                <a:ahLst/>
                <a:cxnLst/>
                <a:rect l="l" t="t" r="r" b="b"/>
                <a:pathLst>
                  <a:path w="1119" h="3465" extrusionOk="0">
                    <a:moveTo>
                      <a:pt x="1" y="3465"/>
                    </a:moveTo>
                    <a:cubicBezTo>
                      <a:pt x="1" y="3465"/>
                      <a:pt x="878" y="1794"/>
                      <a:pt x="1118" y="0"/>
                    </a:cubicBezTo>
                    <a:cubicBezTo>
                      <a:pt x="1118" y="0"/>
                      <a:pt x="176" y="2620"/>
                      <a:pt x="1" y="346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g13b95e63afd_1_738"/>
              <p:cNvSpPr/>
              <p:nvPr/>
            </p:nvSpPr>
            <p:spPr>
              <a:xfrm>
                <a:off x="4878800" y="2214125"/>
                <a:ext cx="88725" cy="22600"/>
              </a:xfrm>
              <a:custGeom>
                <a:avLst/>
                <a:gdLst/>
                <a:ahLst/>
                <a:cxnLst/>
                <a:rect l="l" t="t" r="r" b="b"/>
                <a:pathLst>
                  <a:path w="3549" h="904" extrusionOk="0">
                    <a:moveTo>
                      <a:pt x="3549" y="903"/>
                    </a:moveTo>
                    <a:cubicBezTo>
                      <a:pt x="3549" y="903"/>
                      <a:pt x="1658" y="752"/>
                      <a:pt x="0" y="1"/>
                    </a:cubicBezTo>
                    <a:cubicBezTo>
                      <a:pt x="0" y="1"/>
                      <a:pt x="2735" y="602"/>
                      <a:pt x="3549" y="90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g13b95e63afd_1_738"/>
              <p:cNvSpPr/>
              <p:nvPr/>
            </p:nvSpPr>
            <p:spPr>
              <a:xfrm>
                <a:off x="4855300" y="2160300"/>
                <a:ext cx="85300" cy="16875"/>
              </a:xfrm>
              <a:custGeom>
                <a:avLst/>
                <a:gdLst/>
                <a:ahLst/>
                <a:cxnLst/>
                <a:rect l="l" t="t" r="r" b="b"/>
                <a:pathLst>
                  <a:path w="3412" h="675" extrusionOk="0">
                    <a:moveTo>
                      <a:pt x="3411" y="675"/>
                    </a:moveTo>
                    <a:cubicBezTo>
                      <a:pt x="3411" y="675"/>
                      <a:pt x="1602" y="643"/>
                      <a:pt x="0" y="0"/>
                    </a:cubicBezTo>
                    <a:cubicBezTo>
                      <a:pt x="0" y="0"/>
                      <a:pt x="2626" y="427"/>
                      <a:pt x="3411" y="67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g13b95e63afd_1_738"/>
              <p:cNvSpPr/>
              <p:nvPr/>
            </p:nvSpPr>
            <p:spPr>
              <a:xfrm>
                <a:off x="4793225" y="2101175"/>
                <a:ext cx="97150" cy="15850"/>
              </a:xfrm>
              <a:custGeom>
                <a:avLst/>
                <a:gdLst/>
                <a:ahLst/>
                <a:cxnLst/>
                <a:rect l="l" t="t" r="r" b="b"/>
                <a:pathLst>
                  <a:path w="3886" h="634" extrusionOk="0">
                    <a:moveTo>
                      <a:pt x="3885" y="527"/>
                    </a:moveTo>
                    <a:cubicBezTo>
                      <a:pt x="3885" y="527"/>
                      <a:pt x="1840" y="633"/>
                      <a:pt x="1" y="0"/>
                    </a:cubicBezTo>
                    <a:cubicBezTo>
                      <a:pt x="1" y="0"/>
                      <a:pt x="2988" y="295"/>
                      <a:pt x="3885" y="527"/>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3b95e63afd_1_738"/>
              <p:cNvSpPr/>
              <p:nvPr/>
            </p:nvSpPr>
            <p:spPr>
              <a:xfrm>
                <a:off x="4831025" y="2051475"/>
                <a:ext cx="8050" cy="13875"/>
              </a:xfrm>
              <a:custGeom>
                <a:avLst/>
                <a:gdLst/>
                <a:ahLst/>
                <a:cxnLst/>
                <a:rect l="l" t="t" r="r" b="b"/>
                <a:pathLst>
                  <a:path w="322" h="555" extrusionOk="0">
                    <a:moveTo>
                      <a:pt x="112" y="528"/>
                    </a:moveTo>
                    <a:cubicBezTo>
                      <a:pt x="112" y="528"/>
                      <a:pt x="321" y="554"/>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g13b95e63afd_1_738"/>
              <p:cNvSpPr/>
              <p:nvPr/>
            </p:nvSpPr>
            <p:spPr>
              <a:xfrm>
                <a:off x="4868675" y="2108675"/>
                <a:ext cx="10700" cy="6325"/>
              </a:xfrm>
              <a:custGeom>
                <a:avLst/>
                <a:gdLst/>
                <a:ahLst/>
                <a:cxnLst/>
                <a:rect l="l" t="t" r="r" b="b"/>
                <a:pathLst>
                  <a:path w="428" h="253" extrusionOk="0">
                    <a:moveTo>
                      <a:pt x="265" y="253"/>
                    </a:moveTo>
                    <a:cubicBezTo>
                      <a:pt x="265" y="253"/>
                      <a:pt x="427" y="221"/>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g13b95e63afd_1_738"/>
              <p:cNvSpPr/>
              <p:nvPr/>
            </p:nvSpPr>
            <p:spPr>
              <a:xfrm>
                <a:off x="4918350" y="2169300"/>
                <a:ext cx="9400" cy="5750"/>
              </a:xfrm>
              <a:custGeom>
                <a:avLst/>
                <a:gdLst/>
                <a:ahLst/>
                <a:cxnLst/>
                <a:rect l="l" t="t" r="r" b="b"/>
                <a:pathLst>
                  <a:path w="376" h="230" extrusionOk="0">
                    <a:moveTo>
                      <a:pt x="231" y="230"/>
                    </a:moveTo>
                    <a:cubicBezTo>
                      <a:pt x="231" y="230"/>
                      <a:pt x="376" y="20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g13b95e63afd_1_738"/>
              <p:cNvSpPr/>
              <p:nvPr/>
            </p:nvSpPr>
            <p:spPr>
              <a:xfrm>
                <a:off x="4948275" y="2228500"/>
                <a:ext cx="8900" cy="5950"/>
              </a:xfrm>
              <a:custGeom>
                <a:avLst/>
                <a:gdLst/>
                <a:ahLst/>
                <a:cxnLst/>
                <a:rect l="l" t="t" r="r" b="b"/>
                <a:pathLst>
                  <a:path w="356" h="238" extrusionOk="0">
                    <a:moveTo>
                      <a:pt x="213" y="238"/>
                    </a:moveTo>
                    <a:cubicBezTo>
                      <a:pt x="213" y="238"/>
                      <a:pt x="356" y="22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g13b95e63afd_1_738"/>
              <p:cNvSpPr/>
              <p:nvPr/>
            </p:nvSpPr>
            <p:spPr>
              <a:xfrm>
                <a:off x="4863675" y="2060500"/>
                <a:ext cx="5250" cy="11575"/>
              </a:xfrm>
              <a:custGeom>
                <a:avLst/>
                <a:gdLst/>
                <a:ahLst/>
                <a:cxnLst/>
                <a:rect l="l" t="t" r="r" b="b"/>
                <a:pathLst>
                  <a:path w="210" h="463" extrusionOk="0">
                    <a:moveTo>
                      <a:pt x="0" y="321"/>
                    </a:moveTo>
                    <a:cubicBezTo>
                      <a:pt x="0" y="321"/>
                      <a:pt x="125" y="462"/>
                      <a:pt x="21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g13b95e63afd_1_738"/>
              <p:cNvSpPr/>
              <p:nvPr/>
            </p:nvSpPr>
            <p:spPr>
              <a:xfrm>
                <a:off x="4914350" y="2097650"/>
                <a:ext cx="6775" cy="10900"/>
              </a:xfrm>
              <a:custGeom>
                <a:avLst/>
                <a:gdLst/>
                <a:ahLst/>
                <a:cxnLst/>
                <a:rect l="l" t="t" r="r" b="b"/>
                <a:pathLst>
                  <a:path w="271" h="436" extrusionOk="0">
                    <a:moveTo>
                      <a:pt x="1" y="272"/>
                    </a:moveTo>
                    <a:cubicBezTo>
                      <a:pt x="1" y="272"/>
                      <a:pt x="95" y="435"/>
                      <a:pt x="27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g13b95e63afd_1_738"/>
              <p:cNvSpPr/>
              <p:nvPr/>
            </p:nvSpPr>
            <p:spPr>
              <a:xfrm>
                <a:off x="4951900" y="2169625"/>
                <a:ext cx="7600" cy="8725"/>
              </a:xfrm>
              <a:custGeom>
                <a:avLst/>
                <a:gdLst/>
                <a:ahLst/>
                <a:cxnLst/>
                <a:rect l="l" t="t" r="r" b="b"/>
                <a:pathLst>
                  <a:path w="304" h="349" extrusionOk="0">
                    <a:moveTo>
                      <a:pt x="1" y="178"/>
                    </a:moveTo>
                    <a:cubicBezTo>
                      <a:pt x="1" y="178"/>
                      <a:pt x="57" y="349"/>
                      <a:pt x="30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g13b95e63afd_1_738"/>
              <p:cNvSpPr/>
              <p:nvPr/>
            </p:nvSpPr>
            <p:spPr>
              <a:xfrm>
                <a:off x="4981775" y="2232475"/>
                <a:ext cx="6900" cy="6225"/>
              </a:xfrm>
              <a:custGeom>
                <a:avLst/>
                <a:gdLst/>
                <a:ahLst/>
                <a:cxnLst/>
                <a:rect l="l" t="t" r="r" b="b"/>
                <a:pathLst>
                  <a:path w="276" h="249" extrusionOk="0">
                    <a:moveTo>
                      <a:pt x="1" y="100"/>
                    </a:moveTo>
                    <a:cubicBezTo>
                      <a:pt x="1" y="100"/>
                      <a:pt x="21" y="249"/>
                      <a:pt x="27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g13b95e63afd_1_738"/>
              <p:cNvSpPr/>
              <p:nvPr/>
            </p:nvSpPr>
            <p:spPr>
              <a:xfrm>
                <a:off x="4819350" y="2036775"/>
                <a:ext cx="10850" cy="20700"/>
              </a:xfrm>
              <a:custGeom>
                <a:avLst/>
                <a:gdLst/>
                <a:ahLst/>
                <a:cxnLst/>
                <a:rect l="l" t="t" r="r" b="b"/>
                <a:pathLst>
                  <a:path w="434" h="828" extrusionOk="0">
                    <a:moveTo>
                      <a:pt x="168" y="817"/>
                    </a:moveTo>
                    <a:cubicBezTo>
                      <a:pt x="168" y="817"/>
                      <a:pt x="434" y="82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g13b95e63afd_1_738"/>
              <p:cNvSpPr/>
              <p:nvPr/>
            </p:nvSpPr>
            <p:spPr>
              <a:xfrm>
                <a:off x="4855075" y="2103500"/>
                <a:ext cx="15050" cy="9825"/>
              </a:xfrm>
              <a:custGeom>
                <a:avLst/>
                <a:gdLst/>
                <a:ahLst/>
                <a:cxnLst/>
                <a:rect l="l" t="t" r="r" b="b"/>
                <a:pathLst>
                  <a:path w="602" h="393" extrusionOk="0">
                    <a:moveTo>
                      <a:pt x="403" y="393"/>
                    </a:moveTo>
                    <a:cubicBezTo>
                      <a:pt x="403" y="393"/>
                      <a:pt x="602" y="340"/>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g13b95e63afd_1_738"/>
              <p:cNvSpPr/>
              <p:nvPr/>
            </p:nvSpPr>
            <p:spPr>
              <a:xfrm>
                <a:off x="4906325" y="2164325"/>
                <a:ext cx="13275" cy="8925"/>
              </a:xfrm>
              <a:custGeom>
                <a:avLst/>
                <a:gdLst/>
                <a:ahLst/>
                <a:cxnLst/>
                <a:rect l="l" t="t" r="r" b="b"/>
                <a:pathLst>
                  <a:path w="531" h="357" extrusionOk="0">
                    <a:moveTo>
                      <a:pt x="353" y="356"/>
                    </a:moveTo>
                    <a:cubicBezTo>
                      <a:pt x="353" y="356"/>
                      <a:pt x="530" y="31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g13b95e63afd_1_738"/>
              <p:cNvSpPr/>
              <p:nvPr/>
            </p:nvSpPr>
            <p:spPr>
              <a:xfrm>
                <a:off x="4936850" y="2222950"/>
                <a:ext cx="12500" cy="9225"/>
              </a:xfrm>
              <a:custGeom>
                <a:avLst/>
                <a:gdLst/>
                <a:ahLst/>
                <a:cxnLst/>
                <a:rect l="l" t="t" r="r" b="b"/>
                <a:pathLst>
                  <a:path w="500" h="369" extrusionOk="0">
                    <a:moveTo>
                      <a:pt x="323" y="369"/>
                    </a:moveTo>
                    <a:cubicBezTo>
                      <a:pt x="323" y="369"/>
                      <a:pt x="500" y="340"/>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g13b95e63afd_1_738"/>
              <p:cNvSpPr/>
              <p:nvPr/>
            </p:nvSpPr>
            <p:spPr>
              <a:xfrm>
                <a:off x="4860875" y="2046350"/>
                <a:ext cx="8250" cy="16500"/>
              </a:xfrm>
              <a:custGeom>
                <a:avLst/>
                <a:gdLst/>
                <a:ahLst/>
                <a:cxnLst/>
                <a:rect l="l" t="t" r="r" b="b"/>
                <a:pathLst>
                  <a:path w="330" h="660" extrusionOk="0">
                    <a:moveTo>
                      <a:pt x="1" y="491"/>
                    </a:moveTo>
                    <a:cubicBezTo>
                      <a:pt x="1" y="491"/>
                      <a:pt x="172" y="660"/>
                      <a:pt x="33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g13b95e63afd_1_738"/>
              <p:cNvSpPr/>
              <p:nvPr/>
            </p:nvSpPr>
            <p:spPr>
              <a:xfrm>
                <a:off x="4913625" y="2083825"/>
                <a:ext cx="10550" cy="15375"/>
              </a:xfrm>
              <a:custGeom>
                <a:avLst/>
                <a:gdLst/>
                <a:ahLst/>
                <a:cxnLst/>
                <a:rect l="l" t="t" r="r" b="b"/>
                <a:pathLst>
                  <a:path w="422" h="615" extrusionOk="0">
                    <a:moveTo>
                      <a:pt x="0" y="415"/>
                    </a:moveTo>
                    <a:cubicBezTo>
                      <a:pt x="0" y="415"/>
                      <a:pt x="134" y="615"/>
                      <a:pt x="42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g13b95e63afd_1_738"/>
              <p:cNvSpPr/>
              <p:nvPr/>
            </p:nvSpPr>
            <p:spPr>
              <a:xfrm>
                <a:off x="4953100" y="2157875"/>
                <a:ext cx="11825" cy="12100"/>
              </a:xfrm>
              <a:custGeom>
                <a:avLst/>
                <a:gdLst/>
                <a:ahLst/>
                <a:cxnLst/>
                <a:rect l="l" t="t" r="r" b="b"/>
                <a:pathLst>
                  <a:path w="473" h="484" extrusionOk="0">
                    <a:moveTo>
                      <a:pt x="1" y="269"/>
                    </a:moveTo>
                    <a:cubicBezTo>
                      <a:pt x="1" y="269"/>
                      <a:pt x="89" y="483"/>
                      <a:pt x="4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g13b95e63afd_1_738"/>
              <p:cNvSpPr/>
              <p:nvPr/>
            </p:nvSpPr>
            <p:spPr>
              <a:xfrm>
                <a:off x="4984200" y="2223725"/>
                <a:ext cx="10675" cy="8425"/>
              </a:xfrm>
              <a:custGeom>
                <a:avLst/>
                <a:gdLst/>
                <a:ahLst/>
                <a:cxnLst/>
                <a:rect l="l" t="t" r="r" b="b"/>
                <a:pathLst>
                  <a:path w="427" h="337" extrusionOk="0">
                    <a:moveTo>
                      <a:pt x="1" y="149"/>
                    </a:moveTo>
                    <a:cubicBezTo>
                      <a:pt x="1" y="149"/>
                      <a:pt x="40" y="337"/>
                      <a:pt x="42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g13b95e63afd_1_738"/>
              <p:cNvSpPr/>
              <p:nvPr/>
            </p:nvSpPr>
            <p:spPr>
              <a:xfrm>
                <a:off x="4806225" y="2025100"/>
                <a:ext cx="12025" cy="25325"/>
              </a:xfrm>
              <a:custGeom>
                <a:avLst/>
                <a:gdLst/>
                <a:ahLst/>
                <a:cxnLst/>
                <a:rect l="l" t="t" r="r" b="b"/>
                <a:pathLst>
                  <a:path w="481" h="1013" extrusionOk="0">
                    <a:moveTo>
                      <a:pt x="169" y="996"/>
                    </a:moveTo>
                    <a:cubicBezTo>
                      <a:pt x="169" y="996"/>
                      <a:pt x="480" y="1012"/>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g13b95e63afd_1_738"/>
              <p:cNvSpPr/>
              <p:nvPr/>
            </p:nvSpPr>
            <p:spPr>
              <a:xfrm>
                <a:off x="4841375" y="2100200"/>
                <a:ext cx="17550" cy="12175"/>
              </a:xfrm>
              <a:custGeom>
                <a:avLst/>
                <a:gdLst/>
                <a:ahLst/>
                <a:cxnLst/>
                <a:rect l="l" t="t" r="r" b="b"/>
                <a:pathLst>
                  <a:path w="702" h="487" extrusionOk="0">
                    <a:moveTo>
                      <a:pt x="467" y="486"/>
                    </a:moveTo>
                    <a:cubicBezTo>
                      <a:pt x="467" y="486"/>
                      <a:pt x="702" y="428"/>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g13b95e63afd_1_738"/>
              <p:cNvSpPr/>
              <p:nvPr/>
            </p:nvSpPr>
            <p:spPr>
              <a:xfrm>
                <a:off x="4894200" y="2160975"/>
                <a:ext cx="15450" cy="11050"/>
              </a:xfrm>
              <a:custGeom>
                <a:avLst/>
                <a:gdLst/>
                <a:ahLst/>
                <a:cxnLst/>
                <a:rect l="l" t="t" r="r" b="b"/>
                <a:pathLst>
                  <a:path w="618" h="442" extrusionOk="0">
                    <a:moveTo>
                      <a:pt x="408" y="441"/>
                    </a:moveTo>
                    <a:cubicBezTo>
                      <a:pt x="408" y="441"/>
                      <a:pt x="617" y="398"/>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g13b95e63afd_1_738"/>
              <p:cNvSpPr/>
              <p:nvPr/>
            </p:nvSpPr>
            <p:spPr>
              <a:xfrm>
                <a:off x="4925225" y="2219000"/>
                <a:ext cx="14475" cy="11350"/>
              </a:xfrm>
              <a:custGeom>
                <a:avLst/>
                <a:gdLst/>
                <a:ahLst/>
                <a:cxnLst/>
                <a:rect l="l" t="t" r="r" b="b"/>
                <a:pathLst>
                  <a:path w="579" h="454" extrusionOk="0">
                    <a:moveTo>
                      <a:pt x="372" y="453"/>
                    </a:moveTo>
                    <a:cubicBezTo>
                      <a:pt x="372" y="453"/>
                      <a:pt x="579" y="423"/>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g13b95e63afd_1_738"/>
              <p:cNvSpPr/>
              <p:nvPr/>
            </p:nvSpPr>
            <p:spPr>
              <a:xfrm>
                <a:off x="4856100" y="2032700"/>
                <a:ext cx="10600" cy="19450"/>
              </a:xfrm>
              <a:custGeom>
                <a:avLst/>
                <a:gdLst/>
                <a:ahLst/>
                <a:cxnLst/>
                <a:rect l="l" t="t" r="r" b="b"/>
                <a:pathLst>
                  <a:path w="424" h="778" extrusionOk="0">
                    <a:moveTo>
                      <a:pt x="0" y="577"/>
                    </a:moveTo>
                    <a:cubicBezTo>
                      <a:pt x="0" y="577"/>
                      <a:pt x="198" y="777"/>
                      <a:pt x="42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g13b95e63afd_1_738"/>
              <p:cNvSpPr/>
              <p:nvPr/>
            </p:nvSpPr>
            <p:spPr>
              <a:xfrm>
                <a:off x="4911225" y="2070000"/>
                <a:ext cx="13350" cy="17875"/>
              </a:xfrm>
              <a:custGeom>
                <a:avLst/>
                <a:gdLst/>
                <a:ahLst/>
                <a:cxnLst/>
                <a:rect l="l" t="t" r="r" b="b"/>
                <a:pathLst>
                  <a:path w="534" h="715" extrusionOk="0">
                    <a:moveTo>
                      <a:pt x="1" y="480"/>
                    </a:moveTo>
                    <a:cubicBezTo>
                      <a:pt x="1" y="480"/>
                      <a:pt x="155" y="715"/>
                      <a:pt x="53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g13b95e63afd_1_738"/>
              <p:cNvSpPr/>
              <p:nvPr/>
            </p:nvSpPr>
            <p:spPr>
              <a:xfrm>
                <a:off x="4953150" y="2145425"/>
                <a:ext cx="14700" cy="13825"/>
              </a:xfrm>
              <a:custGeom>
                <a:avLst/>
                <a:gdLst/>
                <a:ahLst/>
                <a:cxnLst/>
                <a:rect l="l" t="t" r="r" b="b"/>
                <a:pathLst>
                  <a:path w="588" h="553" extrusionOk="0">
                    <a:moveTo>
                      <a:pt x="0" y="300"/>
                    </a:moveTo>
                    <a:cubicBezTo>
                      <a:pt x="0" y="300"/>
                      <a:pt x="100" y="553"/>
                      <a:pt x="58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g13b95e63afd_1_738"/>
              <p:cNvSpPr/>
              <p:nvPr/>
            </p:nvSpPr>
            <p:spPr>
              <a:xfrm>
                <a:off x="4986050" y="2214050"/>
                <a:ext cx="13150" cy="9425"/>
              </a:xfrm>
              <a:custGeom>
                <a:avLst/>
                <a:gdLst/>
                <a:ahLst/>
                <a:cxnLst/>
                <a:rect l="l" t="t" r="r" b="b"/>
                <a:pathLst>
                  <a:path w="526" h="377" extrusionOk="0">
                    <a:moveTo>
                      <a:pt x="0" y="156"/>
                    </a:moveTo>
                    <a:cubicBezTo>
                      <a:pt x="0" y="156"/>
                      <a:pt x="43" y="376"/>
                      <a:pt x="52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g13b95e63afd_1_738"/>
              <p:cNvSpPr/>
              <p:nvPr/>
            </p:nvSpPr>
            <p:spPr>
              <a:xfrm>
                <a:off x="4788250" y="2007525"/>
                <a:ext cx="15225" cy="36375"/>
              </a:xfrm>
              <a:custGeom>
                <a:avLst/>
                <a:gdLst/>
                <a:ahLst/>
                <a:cxnLst/>
                <a:rect l="l" t="t" r="r" b="b"/>
                <a:pathLst>
                  <a:path w="609" h="1455" extrusionOk="0">
                    <a:moveTo>
                      <a:pt x="192" y="1087"/>
                    </a:moveTo>
                    <a:cubicBezTo>
                      <a:pt x="192" y="1087"/>
                      <a:pt x="608" y="145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g13b95e63afd_1_738"/>
              <p:cNvSpPr/>
              <p:nvPr/>
            </p:nvSpPr>
            <p:spPr>
              <a:xfrm>
                <a:off x="4822150" y="2094875"/>
                <a:ext cx="23675" cy="15800"/>
              </a:xfrm>
              <a:custGeom>
                <a:avLst/>
                <a:gdLst/>
                <a:ahLst/>
                <a:cxnLst/>
                <a:rect l="l" t="t" r="r" b="b"/>
                <a:pathLst>
                  <a:path w="947" h="632" extrusionOk="0">
                    <a:moveTo>
                      <a:pt x="514" y="529"/>
                    </a:moveTo>
                    <a:cubicBezTo>
                      <a:pt x="514" y="529"/>
                      <a:pt x="946" y="631"/>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g13b95e63afd_1_738"/>
              <p:cNvSpPr/>
              <p:nvPr/>
            </p:nvSpPr>
            <p:spPr>
              <a:xfrm>
                <a:off x="4877175" y="2155700"/>
                <a:ext cx="20825" cy="14600"/>
              </a:xfrm>
              <a:custGeom>
                <a:avLst/>
                <a:gdLst/>
                <a:ahLst/>
                <a:cxnLst/>
                <a:rect l="l" t="t" r="r" b="b"/>
                <a:pathLst>
                  <a:path w="833" h="584" extrusionOk="0">
                    <a:moveTo>
                      <a:pt x="450" y="480"/>
                    </a:moveTo>
                    <a:cubicBezTo>
                      <a:pt x="450" y="480"/>
                      <a:pt x="833" y="58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g13b95e63afd_1_738"/>
              <p:cNvSpPr/>
              <p:nvPr/>
            </p:nvSpPr>
            <p:spPr>
              <a:xfrm>
                <a:off x="4908900" y="2212850"/>
                <a:ext cx="19475" cy="15475"/>
              </a:xfrm>
              <a:custGeom>
                <a:avLst/>
                <a:gdLst/>
                <a:ahLst/>
                <a:cxnLst/>
                <a:rect l="l" t="t" r="r" b="b"/>
                <a:pathLst>
                  <a:path w="779" h="619" extrusionOk="0">
                    <a:moveTo>
                      <a:pt x="411" y="494"/>
                    </a:moveTo>
                    <a:cubicBezTo>
                      <a:pt x="411" y="494"/>
                      <a:pt x="778" y="618"/>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g13b95e63afd_1_738"/>
              <p:cNvSpPr/>
              <p:nvPr/>
            </p:nvSpPr>
            <p:spPr>
              <a:xfrm>
                <a:off x="4852800" y="2013275"/>
                <a:ext cx="11475" cy="26650"/>
              </a:xfrm>
              <a:custGeom>
                <a:avLst/>
                <a:gdLst/>
                <a:ahLst/>
                <a:cxnLst/>
                <a:rect l="l" t="t" r="r" b="b"/>
                <a:pathLst>
                  <a:path w="459" h="1066" extrusionOk="0">
                    <a:moveTo>
                      <a:pt x="1" y="634"/>
                    </a:moveTo>
                    <a:cubicBezTo>
                      <a:pt x="1" y="634"/>
                      <a:pt x="78" y="1065"/>
                      <a:pt x="45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g13b95e63afd_1_738"/>
              <p:cNvSpPr/>
              <p:nvPr/>
            </p:nvSpPr>
            <p:spPr>
              <a:xfrm>
                <a:off x="4911375" y="2050500"/>
                <a:ext cx="14675" cy="24175"/>
              </a:xfrm>
              <a:custGeom>
                <a:avLst/>
                <a:gdLst/>
                <a:ahLst/>
                <a:cxnLst/>
                <a:rect l="l" t="t" r="r" b="b"/>
                <a:pathLst>
                  <a:path w="587" h="967" extrusionOk="0">
                    <a:moveTo>
                      <a:pt x="11" y="529"/>
                    </a:moveTo>
                    <a:cubicBezTo>
                      <a:pt x="11" y="529"/>
                      <a:pt x="0" y="966"/>
                      <a:pt x="58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g13b95e63afd_1_738"/>
              <p:cNvSpPr/>
              <p:nvPr/>
            </p:nvSpPr>
            <p:spPr>
              <a:xfrm>
                <a:off x="4954650" y="2128175"/>
                <a:ext cx="18250" cy="18175"/>
              </a:xfrm>
              <a:custGeom>
                <a:avLst/>
                <a:gdLst/>
                <a:ahLst/>
                <a:cxnLst/>
                <a:rect l="l" t="t" r="r" b="b"/>
                <a:pathLst>
                  <a:path w="730" h="727" extrusionOk="0">
                    <a:moveTo>
                      <a:pt x="92" y="333"/>
                    </a:moveTo>
                    <a:cubicBezTo>
                      <a:pt x="92" y="333"/>
                      <a:pt x="1" y="727"/>
                      <a:pt x="73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g13b95e63afd_1_738"/>
              <p:cNvSpPr/>
              <p:nvPr/>
            </p:nvSpPr>
            <p:spPr>
              <a:xfrm>
                <a:off x="4988300" y="2200700"/>
                <a:ext cx="17650" cy="12100"/>
              </a:xfrm>
              <a:custGeom>
                <a:avLst/>
                <a:gdLst/>
                <a:ahLst/>
                <a:cxnLst/>
                <a:rect l="l" t="t" r="r" b="b"/>
                <a:pathLst>
                  <a:path w="706" h="484" extrusionOk="0">
                    <a:moveTo>
                      <a:pt x="135" y="176"/>
                    </a:moveTo>
                    <a:cubicBezTo>
                      <a:pt x="135" y="176"/>
                      <a:pt x="0" y="483"/>
                      <a:pt x="7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g13b95e63afd_1_738"/>
              <p:cNvSpPr/>
              <p:nvPr/>
            </p:nvSpPr>
            <p:spPr>
              <a:xfrm>
                <a:off x="4764250" y="1995175"/>
                <a:ext cx="27325" cy="39950"/>
              </a:xfrm>
              <a:custGeom>
                <a:avLst/>
                <a:gdLst/>
                <a:ahLst/>
                <a:cxnLst/>
                <a:rect l="l" t="t" r="r" b="b"/>
                <a:pathLst>
                  <a:path w="1093" h="1598" extrusionOk="0">
                    <a:moveTo>
                      <a:pt x="512" y="1170"/>
                    </a:moveTo>
                    <a:cubicBezTo>
                      <a:pt x="512" y="1170"/>
                      <a:pt x="1093" y="159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g13b95e63afd_1_738"/>
              <p:cNvSpPr/>
              <p:nvPr/>
            </p:nvSpPr>
            <p:spPr>
              <a:xfrm>
                <a:off x="4800250" y="2093600"/>
                <a:ext cx="33825" cy="15025"/>
              </a:xfrm>
              <a:custGeom>
                <a:avLst/>
                <a:gdLst/>
                <a:ahLst/>
                <a:cxnLst/>
                <a:rect l="l" t="t" r="r" b="b"/>
                <a:pathLst>
                  <a:path w="1353" h="601" extrusionOk="0">
                    <a:moveTo>
                      <a:pt x="780" y="503"/>
                    </a:moveTo>
                    <a:cubicBezTo>
                      <a:pt x="780" y="503"/>
                      <a:pt x="1353" y="601"/>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g13b95e63afd_1_738"/>
              <p:cNvSpPr/>
              <p:nvPr/>
            </p:nvSpPr>
            <p:spPr>
              <a:xfrm>
                <a:off x="4857725" y="2153850"/>
                <a:ext cx="29850" cy="14300"/>
              </a:xfrm>
              <a:custGeom>
                <a:avLst/>
                <a:gdLst/>
                <a:ahLst/>
                <a:cxnLst/>
                <a:rect l="l" t="t" r="r" b="b"/>
                <a:pathLst>
                  <a:path w="1194" h="572" extrusionOk="0">
                    <a:moveTo>
                      <a:pt x="685" y="467"/>
                    </a:moveTo>
                    <a:cubicBezTo>
                      <a:pt x="685" y="467"/>
                      <a:pt x="1194" y="572"/>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g13b95e63afd_1_738"/>
              <p:cNvSpPr/>
              <p:nvPr/>
            </p:nvSpPr>
            <p:spPr>
              <a:xfrm>
                <a:off x="4890050" y="2209950"/>
                <a:ext cx="28250" cy="15675"/>
              </a:xfrm>
              <a:custGeom>
                <a:avLst/>
                <a:gdLst/>
                <a:ahLst/>
                <a:cxnLst/>
                <a:rect l="l" t="t" r="r" b="b"/>
                <a:pathLst>
                  <a:path w="1130" h="627" extrusionOk="0">
                    <a:moveTo>
                      <a:pt x="641" y="495"/>
                    </a:moveTo>
                    <a:cubicBezTo>
                      <a:pt x="641" y="495"/>
                      <a:pt x="1130" y="626"/>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g13b95e63afd_1_738"/>
              <p:cNvSpPr/>
              <p:nvPr/>
            </p:nvSpPr>
            <p:spPr>
              <a:xfrm>
                <a:off x="4847700" y="1992600"/>
                <a:ext cx="7275" cy="35825"/>
              </a:xfrm>
              <a:custGeom>
                <a:avLst/>
                <a:gdLst/>
                <a:ahLst/>
                <a:cxnLst/>
                <a:rect l="l" t="t" r="r" b="b"/>
                <a:pathLst>
                  <a:path w="291" h="1433" extrusionOk="0">
                    <a:moveTo>
                      <a:pt x="0" y="872"/>
                    </a:moveTo>
                    <a:cubicBezTo>
                      <a:pt x="0" y="872"/>
                      <a:pt x="156" y="1432"/>
                      <a:pt x="29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13b95e63afd_1_738"/>
              <p:cNvSpPr/>
              <p:nvPr/>
            </p:nvSpPr>
            <p:spPr>
              <a:xfrm>
                <a:off x="4909600" y="2028400"/>
                <a:ext cx="11550" cy="34375"/>
              </a:xfrm>
              <a:custGeom>
                <a:avLst/>
                <a:gdLst/>
                <a:ahLst/>
                <a:cxnLst/>
                <a:rect l="l" t="t" r="r" b="b"/>
                <a:pathLst>
                  <a:path w="462" h="1375" extrusionOk="0">
                    <a:moveTo>
                      <a:pt x="0" y="796"/>
                    </a:moveTo>
                    <a:cubicBezTo>
                      <a:pt x="0" y="796"/>
                      <a:pt x="40" y="1374"/>
                      <a:pt x="46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13b95e63afd_1_738"/>
              <p:cNvSpPr/>
              <p:nvPr/>
            </p:nvSpPr>
            <p:spPr>
              <a:xfrm>
                <a:off x="4956125" y="2106925"/>
                <a:ext cx="16300" cy="28450"/>
              </a:xfrm>
              <a:custGeom>
                <a:avLst/>
                <a:gdLst/>
                <a:ahLst/>
                <a:cxnLst/>
                <a:rect l="l" t="t" r="r" b="b"/>
                <a:pathLst>
                  <a:path w="652" h="1138" extrusionOk="0">
                    <a:moveTo>
                      <a:pt x="72" y="603"/>
                    </a:moveTo>
                    <a:cubicBezTo>
                      <a:pt x="72" y="603"/>
                      <a:pt x="1" y="1137"/>
                      <a:pt x="65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g13b95e63afd_1_738"/>
              <p:cNvSpPr/>
              <p:nvPr/>
            </p:nvSpPr>
            <p:spPr>
              <a:xfrm>
                <a:off x="4991175" y="2183300"/>
                <a:ext cx="17650" cy="20800"/>
              </a:xfrm>
              <a:custGeom>
                <a:avLst/>
                <a:gdLst/>
                <a:ahLst/>
                <a:cxnLst/>
                <a:rect l="l" t="t" r="r" b="b"/>
                <a:pathLst>
                  <a:path w="706" h="832" extrusionOk="0">
                    <a:moveTo>
                      <a:pt x="141" y="406"/>
                    </a:moveTo>
                    <a:cubicBezTo>
                      <a:pt x="141" y="406"/>
                      <a:pt x="0" y="831"/>
                      <a:pt x="7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g13b95e63afd_1_738"/>
              <p:cNvSpPr/>
              <p:nvPr/>
            </p:nvSpPr>
            <p:spPr>
              <a:xfrm>
                <a:off x="4744300" y="2016400"/>
                <a:ext cx="42525" cy="10325"/>
              </a:xfrm>
              <a:custGeom>
                <a:avLst/>
                <a:gdLst/>
                <a:ahLst/>
                <a:cxnLst/>
                <a:rect l="l" t="t" r="r" b="b"/>
                <a:pathLst>
                  <a:path w="1701" h="413" extrusionOk="0">
                    <a:moveTo>
                      <a:pt x="1072" y="75"/>
                    </a:moveTo>
                    <a:cubicBezTo>
                      <a:pt x="1072" y="75"/>
                      <a:pt x="1700" y="41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13b95e63afd_1_738"/>
              <p:cNvSpPr/>
              <p:nvPr/>
            </p:nvSpPr>
            <p:spPr>
              <a:xfrm>
                <a:off x="4792900" y="2104225"/>
                <a:ext cx="34800" cy="4850"/>
              </a:xfrm>
              <a:custGeom>
                <a:avLst/>
                <a:gdLst/>
                <a:ahLst/>
                <a:cxnLst/>
                <a:rect l="l" t="t" r="r" b="b"/>
                <a:pathLst>
                  <a:path w="1392" h="194" extrusionOk="0">
                    <a:moveTo>
                      <a:pt x="814" y="0"/>
                    </a:moveTo>
                    <a:cubicBezTo>
                      <a:pt x="814" y="0"/>
                      <a:pt x="1392" y="41"/>
                      <a:pt x="1" y="19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g13b95e63afd_1_738"/>
              <p:cNvSpPr/>
              <p:nvPr/>
            </p:nvSpPr>
            <p:spPr>
              <a:xfrm>
                <a:off x="4850975" y="2163600"/>
                <a:ext cx="31000" cy="3600"/>
              </a:xfrm>
              <a:custGeom>
                <a:avLst/>
                <a:gdLst/>
                <a:ahLst/>
                <a:cxnLst/>
                <a:rect l="l" t="t" r="r" b="b"/>
                <a:pathLst>
                  <a:path w="1240" h="144" extrusionOk="0">
                    <a:moveTo>
                      <a:pt x="727" y="0"/>
                    </a:moveTo>
                    <a:cubicBezTo>
                      <a:pt x="727" y="0"/>
                      <a:pt x="1239" y="55"/>
                      <a:pt x="0" y="14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g13b95e63afd_1_738"/>
              <p:cNvSpPr/>
              <p:nvPr/>
            </p:nvSpPr>
            <p:spPr>
              <a:xfrm>
                <a:off x="4882650" y="2220100"/>
                <a:ext cx="30375" cy="2475"/>
              </a:xfrm>
              <a:custGeom>
                <a:avLst/>
                <a:gdLst/>
                <a:ahLst/>
                <a:cxnLst/>
                <a:rect l="l" t="t" r="r" b="b"/>
                <a:pathLst>
                  <a:path w="1215" h="99" extrusionOk="0">
                    <a:moveTo>
                      <a:pt x="718" y="1"/>
                    </a:moveTo>
                    <a:cubicBezTo>
                      <a:pt x="718" y="1"/>
                      <a:pt x="1215" y="84"/>
                      <a:pt x="0" y="9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g13b95e63afd_1_738"/>
              <p:cNvSpPr/>
              <p:nvPr/>
            </p:nvSpPr>
            <p:spPr>
              <a:xfrm>
                <a:off x="4830300" y="1990375"/>
                <a:ext cx="22650" cy="31150"/>
              </a:xfrm>
              <a:custGeom>
                <a:avLst/>
                <a:gdLst/>
                <a:ahLst/>
                <a:cxnLst/>
                <a:rect l="l" t="t" r="r" b="b"/>
                <a:pathLst>
                  <a:path w="906" h="1246" extrusionOk="0">
                    <a:moveTo>
                      <a:pt x="672" y="698"/>
                    </a:moveTo>
                    <a:cubicBezTo>
                      <a:pt x="672" y="698"/>
                      <a:pt x="906" y="1245"/>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g13b95e63afd_1_738"/>
              <p:cNvSpPr/>
              <p:nvPr/>
            </p:nvSpPr>
            <p:spPr>
              <a:xfrm>
                <a:off x="4897375" y="2021300"/>
                <a:ext cx="15950" cy="35000"/>
              </a:xfrm>
              <a:custGeom>
                <a:avLst/>
                <a:gdLst/>
                <a:ahLst/>
                <a:cxnLst/>
                <a:rect l="l" t="t" r="r" b="b"/>
                <a:pathLst>
                  <a:path w="638" h="1400" extrusionOk="0">
                    <a:moveTo>
                      <a:pt x="519" y="816"/>
                    </a:moveTo>
                    <a:cubicBezTo>
                      <a:pt x="519" y="816"/>
                      <a:pt x="638" y="1399"/>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g13b95e63afd_1_738"/>
              <p:cNvSpPr/>
              <p:nvPr/>
            </p:nvSpPr>
            <p:spPr>
              <a:xfrm>
                <a:off x="4951500" y="2094475"/>
                <a:ext cx="8425" cy="35725"/>
              </a:xfrm>
              <a:custGeom>
                <a:avLst/>
                <a:gdLst/>
                <a:ahLst/>
                <a:cxnLst/>
                <a:rect l="l" t="t" r="r" b="b"/>
                <a:pathLst>
                  <a:path w="337" h="1429" extrusionOk="0">
                    <a:moveTo>
                      <a:pt x="334" y="871"/>
                    </a:moveTo>
                    <a:cubicBezTo>
                      <a:pt x="334" y="871"/>
                      <a:pt x="336" y="1429"/>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g13b95e63afd_1_738"/>
              <p:cNvSpPr/>
              <p:nvPr/>
            </p:nvSpPr>
            <p:spPr>
              <a:xfrm>
                <a:off x="4993675" y="2170025"/>
                <a:ext cx="3450" cy="30400"/>
              </a:xfrm>
              <a:custGeom>
                <a:avLst/>
                <a:gdLst/>
                <a:ahLst/>
                <a:cxnLst/>
                <a:rect l="l" t="t" r="r" b="b"/>
                <a:pathLst>
                  <a:path w="138" h="1216" extrusionOk="0">
                    <a:moveTo>
                      <a:pt x="138" y="760"/>
                    </a:moveTo>
                    <a:cubicBezTo>
                      <a:pt x="138" y="760"/>
                      <a:pt x="55" y="1215"/>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g13b95e63afd_1_738"/>
              <p:cNvSpPr/>
              <p:nvPr/>
            </p:nvSpPr>
            <p:spPr>
              <a:xfrm>
                <a:off x="4763150" y="2030150"/>
                <a:ext cx="29375" cy="6725"/>
              </a:xfrm>
              <a:custGeom>
                <a:avLst/>
                <a:gdLst/>
                <a:ahLst/>
                <a:cxnLst/>
                <a:rect l="l" t="t" r="r" b="b"/>
                <a:pathLst>
                  <a:path w="1175" h="269" extrusionOk="0">
                    <a:moveTo>
                      <a:pt x="1095" y="1"/>
                    </a:moveTo>
                    <a:cubicBezTo>
                      <a:pt x="1095" y="1"/>
                      <a:pt x="1174" y="269"/>
                      <a:pt x="1" y="16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g13b95e63afd_1_738"/>
              <p:cNvSpPr/>
              <p:nvPr/>
            </p:nvSpPr>
            <p:spPr>
              <a:xfrm>
                <a:off x="4812875" y="2106250"/>
                <a:ext cx="22500" cy="8075"/>
              </a:xfrm>
              <a:custGeom>
                <a:avLst/>
                <a:gdLst/>
                <a:ahLst/>
                <a:cxnLst/>
                <a:rect l="l" t="t" r="r" b="b"/>
                <a:pathLst>
                  <a:path w="900" h="323" extrusionOk="0">
                    <a:moveTo>
                      <a:pt x="750" y="1"/>
                    </a:moveTo>
                    <a:cubicBezTo>
                      <a:pt x="750" y="1"/>
                      <a:pt x="900" y="125"/>
                      <a:pt x="1" y="32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13b95e63afd_1_738"/>
              <p:cNvSpPr/>
              <p:nvPr/>
            </p:nvSpPr>
            <p:spPr>
              <a:xfrm>
                <a:off x="4868650" y="2165975"/>
                <a:ext cx="20075" cy="6475"/>
              </a:xfrm>
              <a:custGeom>
                <a:avLst/>
                <a:gdLst/>
                <a:ahLst/>
                <a:cxnLst/>
                <a:rect l="l" t="t" r="r" b="b"/>
                <a:pathLst>
                  <a:path w="803" h="259" extrusionOk="0">
                    <a:moveTo>
                      <a:pt x="672" y="0"/>
                    </a:moveTo>
                    <a:cubicBezTo>
                      <a:pt x="672" y="0"/>
                      <a:pt x="803" y="114"/>
                      <a:pt x="0"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g13b95e63afd_1_738"/>
              <p:cNvSpPr/>
              <p:nvPr/>
            </p:nvSpPr>
            <p:spPr>
              <a:xfrm>
                <a:off x="4899600" y="2223350"/>
                <a:ext cx="19825" cy="5375"/>
              </a:xfrm>
              <a:custGeom>
                <a:avLst/>
                <a:gdLst/>
                <a:ahLst/>
                <a:cxnLst/>
                <a:rect l="l" t="t" r="r" b="b"/>
                <a:pathLst>
                  <a:path w="793" h="215" extrusionOk="0">
                    <a:moveTo>
                      <a:pt x="671" y="1"/>
                    </a:moveTo>
                    <a:cubicBezTo>
                      <a:pt x="671" y="1"/>
                      <a:pt x="792" y="119"/>
                      <a:pt x="1"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g13b95e63afd_1_738"/>
              <p:cNvSpPr/>
              <p:nvPr/>
            </p:nvSpPr>
            <p:spPr>
              <a:xfrm>
                <a:off x="4833225" y="2010450"/>
                <a:ext cx="20350" cy="19400"/>
              </a:xfrm>
              <a:custGeom>
                <a:avLst/>
                <a:gdLst/>
                <a:ahLst/>
                <a:cxnLst/>
                <a:rect l="l" t="t" r="r" b="b"/>
                <a:pathLst>
                  <a:path w="814" h="776" extrusionOk="0">
                    <a:moveTo>
                      <a:pt x="813" y="599"/>
                    </a:moveTo>
                    <a:cubicBezTo>
                      <a:pt x="813" y="599"/>
                      <a:pt x="722" y="776"/>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13b95e63afd_1_738"/>
              <p:cNvSpPr/>
              <p:nvPr/>
            </p:nvSpPr>
            <p:spPr>
              <a:xfrm>
                <a:off x="4896225" y="2041525"/>
                <a:ext cx="16900" cy="22575"/>
              </a:xfrm>
              <a:custGeom>
                <a:avLst/>
                <a:gdLst/>
                <a:ahLst/>
                <a:cxnLst/>
                <a:rect l="l" t="t" r="r" b="b"/>
                <a:pathLst>
                  <a:path w="676" h="903" extrusionOk="0">
                    <a:moveTo>
                      <a:pt x="676" y="750"/>
                    </a:moveTo>
                    <a:cubicBezTo>
                      <a:pt x="676" y="750"/>
                      <a:pt x="550" y="90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g13b95e63afd_1_738"/>
              <p:cNvSpPr/>
              <p:nvPr/>
            </p:nvSpPr>
            <p:spPr>
              <a:xfrm>
                <a:off x="4946650" y="2112525"/>
                <a:ext cx="12350" cy="23925"/>
              </a:xfrm>
              <a:custGeom>
                <a:avLst/>
                <a:gdLst/>
                <a:ahLst/>
                <a:cxnLst/>
                <a:rect l="l" t="t" r="r" b="b"/>
                <a:pathLst>
                  <a:path w="494" h="957" extrusionOk="0">
                    <a:moveTo>
                      <a:pt x="493" y="849"/>
                    </a:moveTo>
                    <a:cubicBezTo>
                      <a:pt x="493" y="849"/>
                      <a:pt x="347" y="956"/>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13b95e63afd_1_738"/>
              <p:cNvSpPr/>
              <p:nvPr/>
            </p:nvSpPr>
            <p:spPr>
              <a:xfrm>
                <a:off x="4986925" y="2184000"/>
                <a:ext cx="6825" cy="20825"/>
              </a:xfrm>
              <a:custGeom>
                <a:avLst/>
                <a:gdLst/>
                <a:ahLst/>
                <a:cxnLst/>
                <a:rect l="l" t="t" r="r" b="b"/>
                <a:pathLst>
                  <a:path w="273" h="833" extrusionOk="0">
                    <a:moveTo>
                      <a:pt x="272" y="767"/>
                    </a:moveTo>
                    <a:cubicBezTo>
                      <a:pt x="272" y="767"/>
                      <a:pt x="137" y="833"/>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g13b95e63afd_1_738"/>
              <p:cNvSpPr/>
              <p:nvPr/>
            </p:nvSpPr>
            <p:spPr>
              <a:xfrm>
                <a:off x="4778450" y="2042125"/>
                <a:ext cx="29375" cy="6725"/>
              </a:xfrm>
              <a:custGeom>
                <a:avLst/>
                <a:gdLst/>
                <a:ahLst/>
                <a:cxnLst/>
                <a:rect l="l" t="t" r="r" b="b"/>
                <a:pathLst>
                  <a:path w="1175" h="269" extrusionOk="0">
                    <a:moveTo>
                      <a:pt x="1096" y="0"/>
                    </a:moveTo>
                    <a:cubicBezTo>
                      <a:pt x="1096" y="0"/>
                      <a:pt x="1174" y="268"/>
                      <a:pt x="1" y="1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g13b95e63afd_1_738"/>
              <p:cNvSpPr/>
              <p:nvPr/>
            </p:nvSpPr>
            <p:spPr>
              <a:xfrm>
                <a:off x="4828225" y="2109225"/>
                <a:ext cx="22500" cy="8050"/>
              </a:xfrm>
              <a:custGeom>
                <a:avLst/>
                <a:gdLst/>
                <a:ahLst/>
                <a:cxnLst/>
                <a:rect l="l" t="t" r="r" b="b"/>
                <a:pathLst>
                  <a:path w="900" h="322" extrusionOk="0">
                    <a:moveTo>
                      <a:pt x="750" y="0"/>
                    </a:moveTo>
                    <a:cubicBezTo>
                      <a:pt x="750" y="0"/>
                      <a:pt x="900" y="123"/>
                      <a:pt x="0" y="32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g13b95e63afd_1_738"/>
              <p:cNvSpPr/>
              <p:nvPr/>
            </p:nvSpPr>
            <p:spPr>
              <a:xfrm>
                <a:off x="4882250" y="2169050"/>
                <a:ext cx="20075" cy="6475"/>
              </a:xfrm>
              <a:custGeom>
                <a:avLst/>
                <a:gdLst/>
                <a:ahLst/>
                <a:cxnLst/>
                <a:rect l="l" t="t" r="r" b="b"/>
                <a:pathLst>
                  <a:path w="803" h="259" extrusionOk="0">
                    <a:moveTo>
                      <a:pt x="672" y="1"/>
                    </a:moveTo>
                    <a:cubicBezTo>
                      <a:pt x="672" y="1"/>
                      <a:pt x="803" y="114"/>
                      <a:pt x="0"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g13b95e63afd_1_738"/>
              <p:cNvSpPr/>
              <p:nvPr/>
            </p:nvSpPr>
            <p:spPr>
              <a:xfrm>
                <a:off x="4912700" y="2227150"/>
                <a:ext cx="19825" cy="5350"/>
              </a:xfrm>
              <a:custGeom>
                <a:avLst/>
                <a:gdLst/>
                <a:ahLst/>
                <a:cxnLst/>
                <a:rect l="l" t="t" r="r" b="b"/>
                <a:pathLst>
                  <a:path w="793" h="214" extrusionOk="0">
                    <a:moveTo>
                      <a:pt x="670" y="1"/>
                    </a:moveTo>
                    <a:cubicBezTo>
                      <a:pt x="670" y="1"/>
                      <a:pt x="792" y="119"/>
                      <a:pt x="0"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13b95e63afd_1_738"/>
              <p:cNvSpPr/>
              <p:nvPr/>
            </p:nvSpPr>
            <p:spPr>
              <a:xfrm>
                <a:off x="4836925" y="2025575"/>
                <a:ext cx="20350" cy="19375"/>
              </a:xfrm>
              <a:custGeom>
                <a:avLst/>
                <a:gdLst/>
                <a:ahLst/>
                <a:cxnLst/>
                <a:rect l="l" t="t" r="r" b="b"/>
                <a:pathLst>
                  <a:path w="814" h="775" extrusionOk="0">
                    <a:moveTo>
                      <a:pt x="814" y="599"/>
                    </a:moveTo>
                    <a:cubicBezTo>
                      <a:pt x="814" y="599"/>
                      <a:pt x="722" y="775"/>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g13b95e63afd_1_738"/>
              <p:cNvSpPr/>
              <p:nvPr/>
            </p:nvSpPr>
            <p:spPr>
              <a:xfrm>
                <a:off x="4896800" y="2057050"/>
                <a:ext cx="16925" cy="22600"/>
              </a:xfrm>
              <a:custGeom>
                <a:avLst/>
                <a:gdLst/>
                <a:ahLst/>
                <a:cxnLst/>
                <a:rect l="l" t="t" r="r" b="b"/>
                <a:pathLst>
                  <a:path w="677" h="904" extrusionOk="0">
                    <a:moveTo>
                      <a:pt x="677" y="750"/>
                    </a:moveTo>
                    <a:cubicBezTo>
                      <a:pt x="677" y="750"/>
                      <a:pt x="551" y="903"/>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g13b95e63afd_1_738"/>
              <p:cNvSpPr/>
              <p:nvPr/>
            </p:nvSpPr>
            <p:spPr>
              <a:xfrm>
                <a:off x="4944300" y="2126725"/>
                <a:ext cx="12375" cy="23925"/>
              </a:xfrm>
              <a:custGeom>
                <a:avLst/>
                <a:gdLst/>
                <a:ahLst/>
                <a:cxnLst/>
                <a:rect l="l" t="t" r="r" b="b"/>
                <a:pathLst>
                  <a:path w="495" h="957" extrusionOk="0">
                    <a:moveTo>
                      <a:pt x="494" y="849"/>
                    </a:moveTo>
                    <a:cubicBezTo>
                      <a:pt x="494" y="849"/>
                      <a:pt x="347" y="957"/>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g13b95e63afd_1_738"/>
              <p:cNvSpPr/>
              <p:nvPr/>
            </p:nvSpPr>
            <p:spPr>
              <a:xfrm>
                <a:off x="4982825" y="2195250"/>
                <a:ext cx="6850" cy="20800"/>
              </a:xfrm>
              <a:custGeom>
                <a:avLst/>
                <a:gdLst/>
                <a:ahLst/>
                <a:cxnLst/>
                <a:rect l="l" t="t" r="r" b="b"/>
                <a:pathLst>
                  <a:path w="274" h="832" extrusionOk="0">
                    <a:moveTo>
                      <a:pt x="273" y="766"/>
                    </a:moveTo>
                    <a:cubicBezTo>
                      <a:pt x="273" y="766"/>
                      <a:pt x="137" y="832"/>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g13b95e63afd_1_738"/>
              <p:cNvSpPr/>
              <p:nvPr/>
            </p:nvSpPr>
            <p:spPr>
              <a:xfrm>
                <a:off x="4801550" y="2056450"/>
                <a:ext cx="24825" cy="6950"/>
              </a:xfrm>
              <a:custGeom>
                <a:avLst/>
                <a:gdLst/>
                <a:ahLst/>
                <a:cxnLst/>
                <a:rect l="l" t="t" r="r" b="b"/>
                <a:pathLst>
                  <a:path w="993" h="278" extrusionOk="0">
                    <a:moveTo>
                      <a:pt x="902" y="0"/>
                    </a:moveTo>
                    <a:cubicBezTo>
                      <a:pt x="902" y="0"/>
                      <a:pt x="992" y="278"/>
                      <a:pt x="0" y="6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g13b95e63afd_1_738"/>
              <p:cNvSpPr/>
              <p:nvPr/>
            </p:nvSpPr>
            <p:spPr>
              <a:xfrm>
                <a:off x="4849275" y="2112775"/>
                <a:ext cx="20075" cy="5725"/>
              </a:xfrm>
              <a:custGeom>
                <a:avLst/>
                <a:gdLst/>
                <a:ahLst/>
                <a:cxnLst/>
                <a:rect l="l" t="t" r="r" b="b"/>
                <a:pathLst>
                  <a:path w="803" h="229" extrusionOk="0">
                    <a:moveTo>
                      <a:pt x="641" y="1"/>
                    </a:moveTo>
                    <a:cubicBezTo>
                      <a:pt x="641" y="1"/>
                      <a:pt x="802" y="126"/>
                      <a:pt x="0" y="22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g13b95e63afd_1_738"/>
              <p:cNvSpPr/>
              <p:nvPr/>
            </p:nvSpPr>
            <p:spPr>
              <a:xfrm>
                <a:off x="4900950" y="2172775"/>
                <a:ext cx="17900" cy="4500"/>
              </a:xfrm>
              <a:custGeom>
                <a:avLst/>
                <a:gdLst/>
                <a:ahLst/>
                <a:cxnLst/>
                <a:rect l="l" t="t" r="r" b="b"/>
                <a:pathLst>
                  <a:path w="716" h="180" extrusionOk="0">
                    <a:moveTo>
                      <a:pt x="573" y="1"/>
                    </a:moveTo>
                    <a:cubicBezTo>
                      <a:pt x="573" y="1"/>
                      <a:pt x="716" y="116"/>
                      <a:pt x="1" y="18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g13b95e63afd_1_738"/>
              <p:cNvSpPr/>
              <p:nvPr/>
            </p:nvSpPr>
            <p:spPr>
              <a:xfrm>
                <a:off x="4930825" y="2231725"/>
                <a:ext cx="17575" cy="3575"/>
              </a:xfrm>
              <a:custGeom>
                <a:avLst/>
                <a:gdLst/>
                <a:ahLst/>
                <a:cxnLst/>
                <a:rect l="l" t="t" r="r" b="b"/>
                <a:pathLst>
                  <a:path w="703" h="143" extrusionOk="0">
                    <a:moveTo>
                      <a:pt x="571" y="0"/>
                    </a:moveTo>
                    <a:cubicBezTo>
                      <a:pt x="571" y="0"/>
                      <a:pt x="703" y="121"/>
                      <a:pt x="1" y="14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g13b95e63afd_1_738"/>
              <p:cNvSpPr/>
              <p:nvPr/>
            </p:nvSpPr>
            <p:spPr>
              <a:xfrm>
                <a:off x="4845850" y="2045450"/>
                <a:ext cx="15850" cy="17850"/>
              </a:xfrm>
              <a:custGeom>
                <a:avLst/>
                <a:gdLst/>
                <a:ahLst/>
                <a:cxnLst/>
                <a:rect l="l" t="t" r="r" b="b"/>
                <a:pathLst>
                  <a:path w="634" h="714" extrusionOk="0">
                    <a:moveTo>
                      <a:pt x="633" y="527"/>
                    </a:moveTo>
                    <a:cubicBezTo>
                      <a:pt x="633" y="527"/>
                      <a:pt x="543" y="71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g13b95e63afd_1_738"/>
              <p:cNvSpPr/>
              <p:nvPr/>
            </p:nvSpPr>
            <p:spPr>
              <a:xfrm>
                <a:off x="4901525" y="2078300"/>
                <a:ext cx="12875" cy="20175"/>
              </a:xfrm>
              <a:custGeom>
                <a:avLst/>
                <a:gdLst/>
                <a:ahLst/>
                <a:cxnLst/>
                <a:rect l="l" t="t" r="r" b="b"/>
                <a:pathLst>
                  <a:path w="515" h="807" extrusionOk="0">
                    <a:moveTo>
                      <a:pt x="515" y="642"/>
                    </a:moveTo>
                    <a:cubicBezTo>
                      <a:pt x="515" y="642"/>
                      <a:pt x="389" y="80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g13b95e63afd_1_738"/>
              <p:cNvSpPr/>
              <p:nvPr/>
            </p:nvSpPr>
            <p:spPr>
              <a:xfrm>
                <a:off x="4944775" y="2147125"/>
                <a:ext cx="9050" cy="20750"/>
              </a:xfrm>
              <a:custGeom>
                <a:avLst/>
                <a:gdLst/>
                <a:ahLst/>
                <a:cxnLst/>
                <a:rect l="l" t="t" r="r" b="b"/>
                <a:pathLst>
                  <a:path w="362" h="830" extrusionOk="0">
                    <a:moveTo>
                      <a:pt x="362" y="712"/>
                    </a:moveTo>
                    <a:cubicBezTo>
                      <a:pt x="362" y="712"/>
                      <a:pt x="213" y="830"/>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g13b95e63afd_1_738"/>
              <p:cNvSpPr/>
              <p:nvPr/>
            </p:nvSpPr>
            <p:spPr>
              <a:xfrm>
                <a:off x="4980075" y="2211975"/>
                <a:ext cx="4675" cy="17700"/>
              </a:xfrm>
              <a:custGeom>
                <a:avLst/>
                <a:gdLst/>
                <a:ahLst/>
                <a:cxnLst/>
                <a:rect l="l" t="t" r="r" b="b"/>
                <a:pathLst>
                  <a:path w="187" h="708" extrusionOk="0">
                    <a:moveTo>
                      <a:pt x="187" y="634"/>
                    </a:moveTo>
                    <a:cubicBezTo>
                      <a:pt x="187" y="634"/>
                      <a:pt x="48" y="70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g13b95e63afd_1_738"/>
              <p:cNvSpPr/>
              <p:nvPr/>
            </p:nvSpPr>
            <p:spPr>
              <a:xfrm>
                <a:off x="4822875" y="2067825"/>
                <a:ext cx="19750" cy="5575"/>
              </a:xfrm>
              <a:custGeom>
                <a:avLst/>
                <a:gdLst/>
                <a:ahLst/>
                <a:cxnLst/>
                <a:rect l="l" t="t" r="r" b="b"/>
                <a:pathLst>
                  <a:path w="790" h="223" extrusionOk="0">
                    <a:moveTo>
                      <a:pt x="717" y="0"/>
                    </a:moveTo>
                    <a:cubicBezTo>
                      <a:pt x="717" y="0"/>
                      <a:pt x="790" y="223"/>
                      <a:pt x="0" y="4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13b95e63afd_1_738"/>
              <p:cNvSpPr/>
              <p:nvPr/>
            </p:nvSpPr>
            <p:spPr>
              <a:xfrm>
                <a:off x="4868725" y="2115125"/>
                <a:ext cx="16025" cy="4525"/>
              </a:xfrm>
              <a:custGeom>
                <a:avLst/>
                <a:gdLst/>
                <a:ahLst/>
                <a:cxnLst/>
                <a:rect l="l" t="t" r="r" b="b"/>
                <a:pathLst>
                  <a:path w="641" h="181" extrusionOk="0">
                    <a:moveTo>
                      <a:pt x="511" y="0"/>
                    </a:moveTo>
                    <a:cubicBezTo>
                      <a:pt x="511" y="0"/>
                      <a:pt x="641" y="101"/>
                      <a:pt x="0" y="18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g13b95e63afd_1_738"/>
              <p:cNvSpPr/>
              <p:nvPr/>
            </p:nvSpPr>
            <p:spPr>
              <a:xfrm>
                <a:off x="4918225" y="2175350"/>
                <a:ext cx="14300" cy="3575"/>
              </a:xfrm>
              <a:custGeom>
                <a:avLst/>
                <a:gdLst/>
                <a:ahLst/>
                <a:cxnLst/>
                <a:rect l="l" t="t" r="r" b="b"/>
                <a:pathLst>
                  <a:path w="572" h="143" extrusionOk="0">
                    <a:moveTo>
                      <a:pt x="457" y="1"/>
                    </a:moveTo>
                    <a:cubicBezTo>
                      <a:pt x="457" y="1"/>
                      <a:pt x="571" y="93"/>
                      <a:pt x="0" y="14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13b95e63afd_1_738"/>
              <p:cNvSpPr/>
              <p:nvPr/>
            </p:nvSpPr>
            <p:spPr>
              <a:xfrm>
                <a:off x="4947600" y="2235050"/>
                <a:ext cx="14025" cy="2825"/>
              </a:xfrm>
              <a:custGeom>
                <a:avLst/>
                <a:gdLst/>
                <a:ahLst/>
                <a:cxnLst/>
                <a:rect l="l" t="t" r="r" b="b"/>
                <a:pathLst>
                  <a:path w="561" h="113" extrusionOk="0">
                    <a:moveTo>
                      <a:pt x="455" y="1"/>
                    </a:moveTo>
                    <a:cubicBezTo>
                      <a:pt x="455" y="1"/>
                      <a:pt x="560" y="98"/>
                      <a:pt x="1" y="11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g13b95e63afd_1_738"/>
              <p:cNvSpPr/>
              <p:nvPr/>
            </p:nvSpPr>
            <p:spPr>
              <a:xfrm>
                <a:off x="4854075" y="2063825"/>
                <a:ext cx="12550" cy="14250"/>
              </a:xfrm>
              <a:custGeom>
                <a:avLst/>
                <a:gdLst/>
                <a:ahLst/>
                <a:cxnLst/>
                <a:rect l="l" t="t" r="r" b="b"/>
                <a:pathLst>
                  <a:path w="502" h="570" extrusionOk="0">
                    <a:moveTo>
                      <a:pt x="501" y="419"/>
                    </a:moveTo>
                    <a:cubicBezTo>
                      <a:pt x="501" y="419"/>
                      <a:pt x="430" y="570"/>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g13b95e63afd_1_738"/>
              <p:cNvSpPr/>
              <p:nvPr/>
            </p:nvSpPr>
            <p:spPr>
              <a:xfrm>
                <a:off x="4905875" y="2097925"/>
                <a:ext cx="10200" cy="16100"/>
              </a:xfrm>
              <a:custGeom>
                <a:avLst/>
                <a:gdLst/>
                <a:ahLst/>
                <a:cxnLst/>
                <a:rect l="l" t="t" r="r" b="b"/>
                <a:pathLst>
                  <a:path w="408" h="644" extrusionOk="0">
                    <a:moveTo>
                      <a:pt x="408" y="511"/>
                    </a:moveTo>
                    <a:cubicBezTo>
                      <a:pt x="408" y="511"/>
                      <a:pt x="307" y="644"/>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g13b95e63afd_1_738"/>
              <p:cNvSpPr/>
              <p:nvPr/>
            </p:nvSpPr>
            <p:spPr>
              <a:xfrm>
                <a:off x="4945200" y="2166025"/>
                <a:ext cx="7150" cy="16525"/>
              </a:xfrm>
              <a:custGeom>
                <a:avLst/>
                <a:gdLst/>
                <a:ahLst/>
                <a:cxnLst/>
                <a:rect l="l" t="t" r="r" b="b"/>
                <a:pathLst>
                  <a:path w="286" h="661" extrusionOk="0">
                    <a:moveTo>
                      <a:pt x="286" y="565"/>
                    </a:moveTo>
                    <a:cubicBezTo>
                      <a:pt x="286" y="565"/>
                      <a:pt x="166" y="660"/>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g13b95e63afd_1_738"/>
              <p:cNvSpPr/>
              <p:nvPr/>
            </p:nvSpPr>
            <p:spPr>
              <a:xfrm>
                <a:off x="4977550" y="2227425"/>
                <a:ext cx="3675" cy="14100"/>
              </a:xfrm>
              <a:custGeom>
                <a:avLst/>
                <a:gdLst/>
                <a:ahLst/>
                <a:cxnLst/>
                <a:rect l="l" t="t" r="r" b="b"/>
                <a:pathLst>
                  <a:path w="147" h="564" extrusionOk="0">
                    <a:moveTo>
                      <a:pt x="146" y="504"/>
                    </a:moveTo>
                    <a:cubicBezTo>
                      <a:pt x="146" y="504"/>
                      <a:pt x="35" y="564"/>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g13b95e63afd_1_738"/>
              <p:cNvSpPr/>
              <p:nvPr/>
            </p:nvSpPr>
            <p:spPr>
              <a:xfrm>
                <a:off x="4739625" y="1995725"/>
                <a:ext cx="55825" cy="36525"/>
              </a:xfrm>
              <a:custGeom>
                <a:avLst/>
                <a:gdLst/>
                <a:ahLst/>
                <a:cxnLst/>
                <a:rect l="l" t="t" r="r" b="b"/>
                <a:pathLst>
                  <a:path w="2233" h="1461" extrusionOk="0">
                    <a:moveTo>
                      <a:pt x="1307" y="1043"/>
                    </a:moveTo>
                    <a:cubicBezTo>
                      <a:pt x="1307" y="1043"/>
                      <a:pt x="2233" y="1461"/>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g13b95e63afd_1_738"/>
              <p:cNvSpPr/>
              <p:nvPr/>
            </p:nvSpPr>
            <p:spPr>
              <a:xfrm>
                <a:off x="4782350" y="2099225"/>
                <a:ext cx="53600" cy="7075"/>
              </a:xfrm>
              <a:custGeom>
                <a:avLst/>
                <a:gdLst/>
                <a:ahLst/>
                <a:cxnLst/>
                <a:rect l="l" t="t" r="r" b="b"/>
                <a:pathLst>
                  <a:path w="2144" h="283" extrusionOk="0">
                    <a:moveTo>
                      <a:pt x="1319" y="264"/>
                    </a:moveTo>
                    <a:cubicBezTo>
                      <a:pt x="1319" y="264"/>
                      <a:pt x="2144" y="282"/>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13b95e63afd_1_738"/>
              <p:cNvSpPr/>
              <p:nvPr/>
            </p:nvSpPr>
            <p:spPr>
              <a:xfrm>
                <a:off x="4841875" y="2157775"/>
                <a:ext cx="47550" cy="7950"/>
              </a:xfrm>
              <a:custGeom>
                <a:avLst/>
                <a:gdLst/>
                <a:ahLst/>
                <a:cxnLst/>
                <a:rect l="l" t="t" r="r" b="b"/>
                <a:pathLst>
                  <a:path w="1902" h="318" extrusionOk="0">
                    <a:moveTo>
                      <a:pt x="1164" y="292"/>
                    </a:moveTo>
                    <a:cubicBezTo>
                      <a:pt x="1164" y="292"/>
                      <a:pt x="1902" y="31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g13b95e63afd_1_738"/>
              <p:cNvSpPr/>
              <p:nvPr/>
            </p:nvSpPr>
            <p:spPr>
              <a:xfrm>
                <a:off x="4873600" y="2212775"/>
                <a:ext cx="45950" cy="10475"/>
              </a:xfrm>
              <a:custGeom>
                <a:avLst/>
                <a:gdLst/>
                <a:ahLst/>
                <a:cxnLst/>
                <a:rect l="l" t="t" r="r" b="b"/>
                <a:pathLst>
                  <a:path w="1838" h="419" extrusionOk="0">
                    <a:moveTo>
                      <a:pt x="1148" y="356"/>
                    </a:moveTo>
                    <a:cubicBezTo>
                      <a:pt x="1148" y="356"/>
                      <a:pt x="1838" y="419"/>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g13b95e63afd_1_738"/>
              <p:cNvSpPr/>
              <p:nvPr/>
            </p:nvSpPr>
            <p:spPr>
              <a:xfrm>
                <a:off x="4838700" y="1976900"/>
                <a:ext cx="17375" cy="51750"/>
              </a:xfrm>
              <a:custGeom>
                <a:avLst/>
                <a:gdLst/>
                <a:ahLst/>
                <a:cxnLst/>
                <a:rect l="l" t="t" r="r" b="b"/>
                <a:pathLst>
                  <a:path w="695" h="2070" extrusionOk="0">
                    <a:moveTo>
                      <a:pt x="291" y="1333"/>
                    </a:moveTo>
                    <a:cubicBezTo>
                      <a:pt x="291" y="1333"/>
                      <a:pt x="695" y="2070"/>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g13b95e63afd_1_738"/>
              <p:cNvSpPr/>
              <p:nvPr/>
            </p:nvSpPr>
            <p:spPr>
              <a:xfrm>
                <a:off x="4908350" y="2009800"/>
                <a:ext cx="6625" cy="54125"/>
              </a:xfrm>
              <a:custGeom>
                <a:avLst/>
                <a:gdLst/>
                <a:ahLst/>
                <a:cxnLst/>
                <a:rect l="l" t="t" r="r" b="b"/>
                <a:pathLst>
                  <a:path w="265" h="2165" extrusionOk="0">
                    <a:moveTo>
                      <a:pt x="16" y="1362"/>
                    </a:moveTo>
                    <a:cubicBezTo>
                      <a:pt x="16" y="1362"/>
                      <a:pt x="264" y="2165"/>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g13b95e63afd_1_738"/>
              <p:cNvSpPr/>
              <p:nvPr/>
            </p:nvSpPr>
            <p:spPr>
              <a:xfrm>
                <a:off x="4957950" y="2086825"/>
                <a:ext cx="5975" cy="50700"/>
              </a:xfrm>
              <a:custGeom>
                <a:avLst/>
                <a:gdLst/>
                <a:ahLst/>
                <a:cxnLst/>
                <a:rect l="l" t="t" r="r" b="b"/>
                <a:pathLst>
                  <a:path w="239" h="2028" extrusionOk="0">
                    <a:moveTo>
                      <a:pt x="0" y="1239"/>
                    </a:moveTo>
                    <a:cubicBezTo>
                      <a:pt x="0" y="1239"/>
                      <a:pt x="82" y="2027"/>
                      <a:pt x="239"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g13b95e63afd_1_738"/>
              <p:cNvSpPr/>
              <p:nvPr/>
            </p:nvSpPr>
            <p:spPr>
              <a:xfrm>
                <a:off x="4993975" y="2165675"/>
                <a:ext cx="11025" cy="40725"/>
              </a:xfrm>
              <a:custGeom>
                <a:avLst/>
                <a:gdLst/>
                <a:ahLst/>
                <a:cxnLst/>
                <a:rect l="l" t="t" r="r" b="b"/>
                <a:pathLst>
                  <a:path w="441" h="1629" extrusionOk="0">
                    <a:moveTo>
                      <a:pt x="55" y="974"/>
                    </a:moveTo>
                    <a:cubicBezTo>
                      <a:pt x="55" y="974"/>
                      <a:pt x="1" y="1629"/>
                      <a:pt x="44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g13b95e63afd_1_738"/>
              <p:cNvSpPr/>
              <p:nvPr/>
            </p:nvSpPr>
            <p:spPr>
              <a:xfrm>
                <a:off x="5284750" y="1957750"/>
                <a:ext cx="59875" cy="149875"/>
              </a:xfrm>
              <a:custGeom>
                <a:avLst/>
                <a:gdLst/>
                <a:ahLst/>
                <a:cxnLst/>
                <a:rect l="l" t="t" r="r" b="b"/>
                <a:pathLst>
                  <a:path w="2395" h="5995" extrusionOk="0">
                    <a:moveTo>
                      <a:pt x="0" y="5995"/>
                    </a:moveTo>
                    <a:cubicBezTo>
                      <a:pt x="0" y="5995"/>
                      <a:pt x="100" y="1389"/>
                      <a:pt x="1299" y="655"/>
                    </a:cubicBezTo>
                    <a:cubicBezTo>
                      <a:pt x="2368" y="1"/>
                      <a:pt x="2394" y="2093"/>
                      <a:pt x="0" y="5995"/>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g13b95e63afd_1_738"/>
              <p:cNvSpPr/>
              <p:nvPr/>
            </p:nvSpPr>
            <p:spPr>
              <a:xfrm>
                <a:off x="5220725" y="1979975"/>
                <a:ext cx="59975" cy="159375"/>
              </a:xfrm>
              <a:custGeom>
                <a:avLst/>
                <a:gdLst/>
                <a:ahLst/>
                <a:cxnLst/>
                <a:rect l="l" t="t" r="r" b="b"/>
                <a:pathLst>
                  <a:path w="2399" h="6375" extrusionOk="0">
                    <a:moveTo>
                      <a:pt x="986" y="6374"/>
                    </a:moveTo>
                    <a:cubicBezTo>
                      <a:pt x="986" y="6374"/>
                      <a:pt x="0" y="1879"/>
                      <a:pt x="995" y="886"/>
                    </a:cubicBezTo>
                    <a:cubicBezTo>
                      <a:pt x="1882" y="1"/>
                      <a:pt x="2399" y="2026"/>
                      <a:pt x="986" y="6374"/>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g13b95e63afd_1_738"/>
              <p:cNvSpPr/>
              <p:nvPr/>
            </p:nvSpPr>
            <p:spPr>
              <a:xfrm>
                <a:off x="5170475" y="2060775"/>
                <a:ext cx="55600" cy="145875"/>
              </a:xfrm>
              <a:custGeom>
                <a:avLst/>
                <a:gdLst/>
                <a:ahLst/>
                <a:cxnLst/>
                <a:rect l="l" t="t" r="r" b="b"/>
                <a:pathLst>
                  <a:path w="2224" h="5835" extrusionOk="0">
                    <a:moveTo>
                      <a:pt x="1700" y="5834"/>
                    </a:moveTo>
                    <a:cubicBezTo>
                      <a:pt x="1700" y="5834"/>
                      <a:pt x="0" y="1989"/>
                      <a:pt x="735" y="938"/>
                    </a:cubicBezTo>
                    <a:cubicBezTo>
                      <a:pt x="1391" y="1"/>
                      <a:pt x="2223" y="1721"/>
                      <a:pt x="1700" y="5834"/>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g13b95e63afd_1_738"/>
              <p:cNvSpPr/>
              <p:nvPr/>
            </p:nvSpPr>
            <p:spPr>
              <a:xfrm>
                <a:off x="5130850" y="2147675"/>
                <a:ext cx="55300" cy="112000"/>
              </a:xfrm>
              <a:custGeom>
                <a:avLst/>
                <a:gdLst/>
                <a:ahLst/>
                <a:cxnLst/>
                <a:rect l="l" t="t" r="r" b="b"/>
                <a:pathLst>
                  <a:path w="2212" h="4480" extrusionOk="0">
                    <a:moveTo>
                      <a:pt x="2211" y="4479"/>
                    </a:moveTo>
                    <a:cubicBezTo>
                      <a:pt x="2211" y="4479"/>
                      <a:pt x="0" y="1713"/>
                      <a:pt x="585" y="808"/>
                    </a:cubicBezTo>
                    <a:cubicBezTo>
                      <a:pt x="1106" y="1"/>
                      <a:pt x="2167" y="1229"/>
                      <a:pt x="2211" y="4479"/>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13b95e63afd_1_738"/>
              <p:cNvSpPr/>
              <p:nvPr/>
            </p:nvSpPr>
            <p:spPr>
              <a:xfrm>
                <a:off x="5194125" y="2189800"/>
                <a:ext cx="114450" cy="54750"/>
              </a:xfrm>
              <a:custGeom>
                <a:avLst/>
                <a:gdLst/>
                <a:ahLst/>
                <a:cxnLst/>
                <a:rect l="l" t="t" r="r" b="b"/>
                <a:pathLst>
                  <a:path w="4578" h="2190" extrusionOk="0">
                    <a:moveTo>
                      <a:pt x="1" y="1977"/>
                    </a:moveTo>
                    <a:cubicBezTo>
                      <a:pt x="1" y="1977"/>
                      <a:pt x="2963" y="0"/>
                      <a:pt x="3816" y="652"/>
                    </a:cubicBezTo>
                    <a:cubicBezTo>
                      <a:pt x="4578" y="1234"/>
                      <a:pt x="3255" y="2190"/>
                      <a:pt x="1" y="1977"/>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g13b95e63afd_1_738"/>
              <p:cNvSpPr/>
              <p:nvPr/>
            </p:nvSpPr>
            <p:spPr>
              <a:xfrm>
                <a:off x="5222325" y="2136950"/>
                <a:ext cx="115400" cy="55125"/>
              </a:xfrm>
              <a:custGeom>
                <a:avLst/>
                <a:gdLst/>
                <a:ahLst/>
                <a:cxnLst/>
                <a:rect l="l" t="t" r="r" b="b"/>
                <a:pathLst>
                  <a:path w="4616" h="2205" extrusionOk="0">
                    <a:moveTo>
                      <a:pt x="1" y="1776"/>
                    </a:moveTo>
                    <a:cubicBezTo>
                      <a:pt x="1" y="1776"/>
                      <a:pt x="3087" y="0"/>
                      <a:pt x="3895" y="707"/>
                    </a:cubicBezTo>
                    <a:cubicBezTo>
                      <a:pt x="4615" y="1339"/>
                      <a:pt x="3231" y="2205"/>
                      <a:pt x="1" y="177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g13b95e63afd_1_738"/>
              <p:cNvSpPr/>
              <p:nvPr/>
            </p:nvSpPr>
            <p:spPr>
              <a:xfrm>
                <a:off x="5266600" y="2076850"/>
                <a:ext cx="142450" cy="55350"/>
              </a:xfrm>
              <a:custGeom>
                <a:avLst/>
                <a:gdLst/>
                <a:ahLst/>
                <a:cxnLst/>
                <a:rect l="l" t="t" r="r" b="b"/>
                <a:pathLst>
                  <a:path w="5698" h="2214" extrusionOk="0">
                    <a:moveTo>
                      <a:pt x="1" y="1706"/>
                    </a:moveTo>
                    <a:cubicBezTo>
                      <a:pt x="1" y="1706"/>
                      <a:pt x="3774" y="0"/>
                      <a:pt x="4791" y="730"/>
                    </a:cubicBezTo>
                    <a:cubicBezTo>
                      <a:pt x="5698" y="1379"/>
                      <a:pt x="4009" y="2214"/>
                      <a:pt x="1" y="170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g13b95e63afd_1_738"/>
              <p:cNvSpPr/>
              <p:nvPr/>
            </p:nvSpPr>
            <p:spPr>
              <a:xfrm>
                <a:off x="5174600" y="2035775"/>
                <a:ext cx="200075" cy="278225"/>
              </a:xfrm>
              <a:custGeom>
                <a:avLst/>
                <a:gdLst/>
                <a:ahLst/>
                <a:cxnLst/>
                <a:rect l="l" t="t" r="r" b="b"/>
                <a:pathLst>
                  <a:path w="8003" h="11129" extrusionOk="0">
                    <a:moveTo>
                      <a:pt x="0" y="11128"/>
                    </a:moveTo>
                    <a:cubicBezTo>
                      <a:pt x="0" y="11128"/>
                      <a:pt x="265" y="4038"/>
                      <a:pt x="8003" y="0"/>
                    </a:cubicBezTo>
                    <a:cubicBezTo>
                      <a:pt x="8003" y="0"/>
                      <a:pt x="1482" y="3689"/>
                      <a:pt x="0" y="11128"/>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g13b95e63afd_1_738"/>
              <p:cNvSpPr/>
              <p:nvPr/>
            </p:nvSpPr>
            <p:spPr>
              <a:xfrm>
                <a:off x="5300425" y="1975375"/>
                <a:ext cx="145350" cy="113150"/>
              </a:xfrm>
              <a:custGeom>
                <a:avLst/>
                <a:gdLst/>
                <a:ahLst/>
                <a:cxnLst/>
                <a:rect l="l" t="t" r="r" b="b"/>
                <a:pathLst>
                  <a:path w="5814" h="4526" extrusionOk="0">
                    <a:moveTo>
                      <a:pt x="1" y="4526"/>
                    </a:moveTo>
                    <a:cubicBezTo>
                      <a:pt x="1" y="4526"/>
                      <a:pt x="3191" y="0"/>
                      <a:pt x="4631" y="591"/>
                    </a:cubicBezTo>
                    <a:cubicBezTo>
                      <a:pt x="5813" y="1076"/>
                      <a:pt x="4922" y="2482"/>
                      <a:pt x="1" y="4526"/>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g13b95e63afd_1_738"/>
              <p:cNvSpPr/>
              <p:nvPr/>
            </p:nvSpPr>
            <p:spPr>
              <a:xfrm>
                <a:off x="5291125" y="2015075"/>
                <a:ext cx="109000" cy="81525"/>
              </a:xfrm>
              <a:custGeom>
                <a:avLst/>
                <a:gdLst/>
                <a:ahLst/>
                <a:cxnLst/>
                <a:rect l="l" t="t" r="r" b="b"/>
                <a:pathLst>
                  <a:path w="4360" h="3261" extrusionOk="0">
                    <a:moveTo>
                      <a:pt x="1" y="3261"/>
                    </a:moveTo>
                    <a:cubicBezTo>
                      <a:pt x="1" y="3261"/>
                      <a:pt x="1917" y="1141"/>
                      <a:pt x="4360" y="1"/>
                    </a:cubicBezTo>
                    <a:cubicBezTo>
                      <a:pt x="4360" y="1"/>
                      <a:pt x="1117" y="2623"/>
                      <a:pt x="1" y="32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13b95e63afd_1_738"/>
              <p:cNvSpPr/>
              <p:nvPr/>
            </p:nvSpPr>
            <p:spPr>
              <a:xfrm>
                <a:off x="5292450" y="1999650"/>
                <a:ext cx="24300" cy="99500"/>
              </a:xfrm>
              <a:custGeom>
                <a:avLst/>
                <a:gdLst/>
                <a:ahLst/>
                <a:cxnLst/>
                <a:rect l="l" t="t" r="r" b="b"/>
                <a:pathLst>
                  <a:path w="972" h="3980" extrusionOk="0">
                    <a:moveTo>
                      <a:pt x="0" y="3979"/>
                    </a:moveTo>
                    <a:cubicBezTo>
                      <a:pt x="0" y="3979"/>
                      <a:pt x="11" y="1773"/>
                      <a:pt x="971" y="0"/>
                    </a:cubicBezTo>
                    <a:cubicBezTo>
                      <a:pt x="971" y="0"/>
                      <a:pt x="368" y="3091"/>
                      <a:pt x="0" y="397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g13b95e63afd_1_738"/>
              <p:cNvSpPr/>
              <p:nvPr/>
            </p:nvSpPr>
            <p:spPr>
              <a:xfrm>
                <a:off x="5235375" y="2033850"/>
                <a:ext cx="15425" cy="112725"/>
              </a:xfrm>
              <a:custGeom>
                <a:avLst/>
                <a:gdLst/>
                <a:ahLst/>
                <a:cxnLst/>
                <a:rect l="l" t="t" r="r" b="b"/>
                <a:pathLst>
                  <a:path w="617" h="4509" extrusionOk="0">
                    <a:moveTo>
                      <a:pt x="431" y="4508"/>
                    </a:moveTo>
                    <a:cubicBezTo>
                      <a:pt x="431" y="4508"/>
                      <a:pt x="1" y="2148"/>
                      <a:pt x="596" y="0"/>
                    </a:cubicBezTo>
                    <a:cubicBezTo>
                      <a:pt x="596" y="0"/>
                      <a:pt x="616" y="3462"/>
                      <a:pt x="431" y="450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g13b95e63afd_1_738"/>
              <p:cNvSpPr/>
              <p:nvPr/>
            </p:nvSpPr>
            <p:spPr>
              <a:xfrm>
                <a:off x="5197175" y="2098375"/>
                <a:ext cx="15375" cy="103650"/>
              </a:xfrm>
              <a:custGeom>
                <a:avLst/>
                <a:gdLst/>
                <a:ahLst/>
                <a:cxnLst/>
                <a:rect l="l" t="t" r="r" b="b"/>
                <a:pathLst>
                  <a:path w="615" h="4146" extrusionOk="0">
                    <a:moveTo>
                      <a:pt x="615" y="4145"/>
                    </a:moveTo>
                    <a:cubicBezTo>
                      <a:pt x="615" y="4145"/>
                      <a:pt x="0" y="2087"/>
                      <a:pt x="33" y="0"/>
                    </a:cubicBezTo>
                    <a:cubicBezTo>
                      <a:pt x="33" y="0"/>
                      <a:pt x="568" y="3152"/>
                      <a:pt x="615" y="414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g13b95e63afd_1_738"/>
              <p:cNvSpPr/>
              <p:nvPr/>
            </p:nvSpPr>
            <p:spPr>
              <a:xfrm>
                <a:off x="5158700" y="2174150"/>
                <a:ext cx="28000" cy="86650"/>
              </a:xfrm>
              <a:custGeom>
                <a:avLst/>
                <a:gdLst/>
                <a:ahLst/>
                <a:cxnLst/>
                <a:rect l="l" t="t" r="r" b="b"/>
                <a:pathLst>
                  <a:path w="1120" h="3466" extrusionOk="0">
                    <a:moveTo>
                      <a:pt x="1119" y="3466"/>
                    </a:moveTo>
                    <a:cubicBezTo>
                      <a:pt x="1119" y="3466"/>
                      <a:pt x="241" y="1795"/>
                      <a:pt x="1" y="1"/>
                    </a:cubicBezTo>
                    <a:cubicBezTo>
                      <a:pt x="1" y="1"/>
                      <a:pt x="943" y="2620"/>
                      <a:pt x="1119" y="3466"/>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g13b95e63afd_1_738"/>
              <p:cNvSpPr/>
              <p:nvPr/>
            </p:nvSpPr>
            <p:spPr>
              <a:xfrm>
                <a:off x="5193375" y="2216400"/>
                <a:ext cx="88725" cy="22600"/>
              </a:xfrm>
              <a:custGeom>
                <a:avLst/>
                <a:gdLst/>
                <a:ahLst/>
                <a:cxnLst/>
                <a:rect l="l" t="t" r="r" b="b"/>
                <a:pathLst>
                  <a:path w="3549" h="904" extrusionOk="0">
                    <a:moveTo>
                      <a:pt x="0" y="903"/>
                    </a:moveTo>
                    <a:cubicBezTo>
                      <a:pt x="0" y="903"/>
                      <a:pt x="1891" y="752"/>
                      <a:pt x="3549" y="0"/>
                    </a:cubicBezTo>
                    <a:cubicBezTo>
                      <a:pt x="3549" y="0"/>
                      <a:pt x="814" y="602"/>
                      <a:pt x="0" y="90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g13b95e63afd_1_738"/>
              <p:cNvSpPr/>
              <p:nvPr/>
            </p:nvSpPr>
            <p:spPr>
              <a:xfrm>
                <a:off x="5220300" y="2162575"/>
                <a:ext cx="85325" cy="16875"/>
              </a:xfrm>
              <a:custGeom>
                <a:avLst/>
                <a:gdLst/>
                <a:ahLst/>
                <a:cxnLst/>
                <a:rect l="l" t="t" r="r" b="b"/>
                <a:pathLst>
                  <a:path w="3413" h="675" extrusionOk="0">
                    <a:moveTo>
                      <a:pt x="1" y="674"/>
                    </a:moveTo>
                    <a:cubicBezTo>
                      <a:pt x="1" y="674"/>
                      <a:pt x="1810" y="643"/>
                      <a:pt x="3413" y="0"/>
                    </a:cubicBezTo>
                    <a:cubicBezTo>
                      <a:pt x="3413" y="0"/>
                      <a:pt x="786" y="426"/>
                      <a:pt x="1" y="67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g13b95e63afd_1_738"/>
              <p:cNvSpPr/>
              <p:nvPr/>
            </p:nvSpPr>
            <p:spPr>
              <a:xfrm>
                <a:off x="5270525" y="2103425"/>
                <a:ext cx="97150" cy="15850"/>
              </a:xfrm>
              <a:custGeom>
                <a:avLst/>
                <a:gdLst/>
                <a:ahLst/>
                <a:cxnLst/>
                <a:rect l="l" t="t" r="r" b="b"/>
                <a:pathLst>
                  <a:path w="3886" h="634" extrusionOk="0">
                    <a:moveTo>
                      <a:pt x="1" y="527"/>
                    </a:moveTo>
                    <a:cubicBezTo>
                      <a:pt x="1" y="527"/>
                      <a:pt x="2046" y="634"/>
                      <a:pt x="3885" y="1"/>
                    </a:cubicBezTo>
                    <a:cubicBezTo>
                      <a:pt x="3885" y="1"/>
                      <a:pt x="898" y="296"/>
                      <a:pt x="1" y="527"/>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g13b95e63afd_1_738"/>
              <p:cNvSpPr/>
              <p:nvPr/>
            </p:nvSpPr>
            <p:spPr>
              <a:xfrm>
                <a:off x="5321825" y="2053750"/>
                <a:ext cx="8075" cy="13875"/>
              </a:xfrm>
              <a:custGeom>
                <a:avLst/>
                <a:gdLst/>
                <a:ahLst/>
                <a:cxnLst/>
                <a:rect l="l" t="t" r="r" b="b"/>
                <a:pathLst>
                  <a:path w="323" h="555" extrusionOk="0">
                    <a:moveTo>
                      <a:pt x="210" y="528"/>
                    </a:moveTo>
                    <a:cubicBezTo>
                      <a:pt x="210" y="528"/>
                      <a:pt x="1" y="554"/>
                      <a:pt x="32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g13b95e63afd_1_738"/>
              <p:cNvSpPr/>
              <p:nvPr/>
            </p:nvSpPr>
            <p:spPr>
              <a:xfrm>
                <a:off x="5281550" y="2110950"/>
                <a:ext cx="10675" cy="6325"/>
              </a:xfrm>
              <a:custGeom>
                <a:avLst/>
                <a:gdLst/>
                <a:ahLst/>
                <a:cxnLst/>
                <a:rect l="l" t="t" r="r" b="b"/>
                <a:pathLst>
                  <a:path w="427" h="253" extrusionOk="0">
                    <a:moveTo>
                      <a:pt x="163" y="253"/>
                    </a:moveTo>
                    <a:cubicBezTo>
                      <a:pt x="163" y="253"/>
                      <a:pt x="1" y="221"/>
                      <a:pt x="42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g13b95e63afd_1_738"/>
              <p:cNvSpPr/>
              <p:nvPr/>
            </p:nvSpPr>
            <p:spPr>
              <a:xfrm>
                <a:off x="5233125" y="2171575"/>
                <a:ext cx="9450" cy="5750"/>
              </a:xfrm>
              <a:custGeom>
                <a:avLst/>
                <a:gdLst/>
                <a:ahLst/>
                <a:cxnLst/>
                <a:rect l="l" t="t" r="r" b="b"/>
                <a:pathLst>
                  <a:path w="378" h="230" extrusionOk="0">
                    <a:moveTo>
                      <a:pt x="146" y="230"/>
                    </a:moveTo>
                    <a:cubicBezTo>
                      <a:pt x="146" y="230"/>
                      <a:pt x="1" y="207"/>
                      <a:pt x="37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13b95e63afd_1_738"/>
              <p:cNvSpPr/>
              <p:nvPr/>
            </p:nvSpPr>
            <p:spPr>
              <a:xfrm>
                <a:off x="5203725" y="2230750"/>
                <a:ext cx="8900" cy="5975"/>
              </a:xfrm>
              <a:custGeom>
                <a:avLst/>
                <a:gdLst/>
                <a:ahLst/>
                <a:cxnLst/>
                <a:rect l="l" t="t" r="r" b="b"/>
                <a:pathLst>
                  <a:path w="356" h="239" extrusionOk="0">
                    <a:moveTo>
                      <a:pt x="143" y="238"/>
                    </a:moveTo>
                    <a:cubicBezTo>
                      <a:pt x="143" y="238"/>
                      <a:pt x="1" y="224"/>
                      <a:pt x="35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g13b95e63afd_1_738"/>
              <p:cNvSpPr/>
              <p:nvPr/>
            </p:nvSpPr>
            <p:spPr>
              <a:xfrm>
                <a:off x="5291975" y="2062775"/>
                <a:ext cx="5250" cy="11575"/>
              </a:xfrm>
              <a:custGeom>
                <a:avLst/>
                <a:gdLst/>
                <a:ahLst/>
                <a:cxnLst/>
                <a:rect l="l" t="t" r="r" b="b"/>
                <a:pathLst>
                  <a:path w="210" h="463" extrusionOk="0">
                    <a:moveTo>
                      <a:pt x="210" y="321"/>
                    </a:moveTo>
                    <a:cubicBezTo>
                      <a:pt x="210" y="321"/>
                      <a:pt x="85" y="462"/>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g13b95e63afd_1_738"/>
              <p:cNvSpPr/>
              <p:nvPr/>
            </p:nvSpPr>
            <p:spPr>
              <a:xfrm>
                <a:off x="5239775" y="2099925"/>
                <a:ext cx="6775" cy="10900"/>
              </a:xfrm>
              <a:custGeom>
                <a:avLst/>
                <a:gdLst/>
                <a:ahLst/>
                <a:cxnLst/>
                <a:rect l="l" t="t" r="r" b="b"/>
                <a:pathLst>
                  <a:path w="271" h="436" extrusionOk="0">
                    <a:moveTo>
                      <a:pt x="270" y="272"/>
                    </a:moveTo>
                    <a:cubicBezTo>
                      <a:pt x="270" y="272"/>
                      <a:pt x="177" y="435"/>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g13b95e63afd_1_738"/>
              <p:cNvSpPr/>
              <p:nvPr/>
            </p:nvSpPr>
            <p:spPr>
              <a:xfrm>
                <a:off x="5201425" y="2171900"/>
                <a:ext cx="7575" cy="8725"/>
              </a:xfrm>
              <a:custGeom>
                <a:avLst/>
                <a:gdLst/>
                <a:ahLst/>
                <a:cxnLst/>
                <a:rect l="l" t="t" r="r" b="b"/>
                <a:pathLst>
                  <a:path w="303" h="349" extrusionOk="0">
                    <a:moveTo>
                      <a:pt x="302" y="177"/>
                    </a:moveTo>
                    <a:cubicBezTo>
                      <a:pt x="302" y="177"/>
                      <a:pt x="246" y="348"/>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g13b95e63afd_1_738"/>
              <p:cNvSpPr/>
              <p:nvPr/>
            </p:nvSpPr>
            <p:spPr>
              <a:xfrm>
                <a:off x="5172225" y="2234750"/>
                <a:ext cx="6900" cy="6225"/>
              </a:xfrm>
              <a:custGeom>
                <a:avLst/>
                <a:gdLst/>
                <a:ahLst/>
                <a:cxnLst/>
                <a:rect l="l" t="t" r="r" b="b"/>
                <a:pathLst>
                  <a:path w="276" h="249" extrusionOk="0">
                    <a:moveTo>
                      <a:pt x="276" y="100"/>
                    </a:moveTo>
                    <a:cubicBezTo>
                      <a:pt x="276" y="100"/>
                      <a:pt x="255" y="249"/>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13b95e63afd_1_738"/>
              <p:cNvSpPr/>
              <p:nvPr/>
            </p:nvSpPr>
            <p:spPr>
              <a:xfrm>
                <a:off x="5330700" y="2039050"/>
                <a:ext cx="10850" cy="20700"/>
              </a:xfrm>
              <a:custGeom>
                <a:avLst/>
                <a:gdLst/>
                <a:ahLst/>
                <a:cxnLst/>
                <a:rect l="l" t="t" r="r" b="b"/>
                <a:pathLst>
                  <a:path w="434" h="828" extrusionOk="0">
                    <a:moveTo>
                      <a:pt x="266" y="817"/>
                    </a:moveTo>
                    <a:cubicBezTo>
                      <a:pt x="266" y="817"/>
                      <a:pt x="0" y="827"/>
                      <a:pt x="43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13b95e63afd_1_738"/>
              <p:cNvSpPr/>
              <p:nvPr/>
            </p:nvSpPr>
            <p:spPr>
              <a:xfrm>
                <a:off x="5290775" y="2105775"/>
                <a:ext cx="15075" cy="9825"/>
              </a:xfrm>
              <a:custGeom>
                <a:avLst/>
                <a:gdLst/>
                <a:ahLst/>
                <a:cxnLst/>
                <a:rect l="l" t="t" r="r" b="b"/>
                <a:pathLst>
                  <a:path w="603" h="393" extrusionOk="0">
                    <a:moveTo>
                      <a:pt x="199" y="392"/>
                    </a:moveTo>
                    <a:cubicBezTo>
                      <a:pt x="199" y="392"/>
                      <a:pt x="0" y="340"/>
                      <a:pt x="60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g13b95e63afd_1_738"/>
              <p:cNvSpPr/>
              <p:nvPr/>
            </p:nvSpPr>
            <p:spPr>
              <a:xfrm>
                <a:off x="5241300" y="2166575"/>
                <a:ext cx="13300" cy="8950"/>
              </a:xfrm>
              <a:custGeom>
                <a:avLst/>
                <a:gdLst/>
                <a:ahLst/>
                <a:cxnLst/>
                <a:rect l="l" t="t" r="r" b="b"/>
                <a:pathLst>
                  <a:path w="532" h="358" extrusionOk="0">
                    <a:moveTo>
                      <a:pt x="179" y="357"/>
                    </a:moveTo>
                    <a:cubicBezTo>
                      <a:pt x="179" y="357"/>
                      <a:pt x="1" y="318"/>
                      <a:pt x="53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g13b95e63afd_1_738"/>
              <p:cNvSpPr/>
              <p:nvPr/>
            </p:nvSpPr>
            <p:spPr>
              <a:xfrm>
                <a:off x="5211575" y="2225225"/>
                <a:ext cx="12475" cy="9225"/>
              </a:xfrm>
              <a:custGeom>
                <a:avLst/>
                <a:gdLst/>
                <a:ahLst/>
                <a:cxnLst/>
                <a:rect l="l" t="t" r="r" b="b"/>
                <a:pathLst>
                  <a:path w="499" h="369" extrusionOk="0">
                    <a:moveTo>
                      <a:pt x="176" y="369"/>
                    </a:moveTo>
                    <a:cubicBezTo>
                      <a:pt x="176" y="369"/>
                      <a:pt x="0" y="340"/>
                      <a:pt x="49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g13b95e63afd_1_738"/>
              <p:cNvSpPr/>
              <p:nvPr/>
            </p:nvSpPr>
            <p:spPr>
              <a:xfrm>
                <a:off x="5291800" y="2048625"/>
                <a:ext cx="8225" cy="16500"/>
              </a:xfrm>
              <a:custGeom>
                <a:avLst/>
                <a:gdLst/>
                <a:ahLst/>
                <a:cxnLst/>
                <a:rect l="l" t="t" r="r" b="b"/>
                <a:pathLst>
                  <a:path w="329" h="660" extrusionOk="0">
                    <a:moveTo>
                      <a:pt x="328" y="490"/>
                    </a:moveTo>
                    <a:cubicBezTo>
                      <a:pt x="328" y="490"/>
                      <a:pt x="157" y="660"/>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g13b95e63afd_1_738"/>
              <p:cNvSpPr/>
              <p:nvPr/>
            </p:nvSpPr>
            <p:spPr>
              <a:xfrm>
                <a:off x="5236725" y="2086100"/>
                <a:ext cx="10550" cy="15375"/>
              </a:xfrm>
              <a:custGeom>
                <a:avLst/>
                <a:gdLst/>
                <a:ahLst/>
                <a:cxnLst/>
                <a:rect l="l" t="t" r="r" b="b"/>
                <a:pathLst>
                  <a:path w="422" h="615" extrusionOk="0">
                    <a:moveTo>
                      <a:pt x="422" y="415"/>
                    </a:moveTo>
                    <a:cubicBezTo>
                      <a:pt x="422" y="415"/>
                      <a:pt x="288" y="615"/>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g13b95e63afd_1_738"/>
              <p:cNvSpPr/>
              <p:nvPr/>
            </p:nvSpPr>
            <p:spPr>
              <a:xfrm>
                <a:off x="5195975" y="2160150"/>
                <a:ext cx="11825" cy="12100"/>
              </a:xfrm>
              <a:custGeom>
                <a:avLst/>
                <a:gdLst/>
                <a:ahLst/>
                <a:cxnLst/>
                <a:rect l="l" t="t" r="r" b="b"/>
                <a:pathLst>
                  <a:path w="473" h="484" extrusionOk="0">
                    <a:moveTo>
                      <a:pt x="472" y="268"/>
                    </a:moveTo>
                    <a:cubicBezTo>
                      <a:pt x="472" y="268"/>
                      <a:pt x="384" y="483"/>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13b95e63afd_1_738"/>
              <p:cNvSpPr/>
              <p:nvPr/>
            </p:nvSpPr>
            <p:spPr>
              <a:xfrm>
                <a:off x="5166025" y="2226000"/>
                <a:ext cx="10675" cy="8425"/>
              </a:xfrm>
              <a:custGeom>
                <a:avLst/>
                <a:gdLst/>
                <a:ahLst/>
                <a:cxnLst/>
                <a:rect l="l" t="t" r="r" b="b"/>
                <a:pathLst>
                  <a:path w="427" h="337" extrusionOk="0">
                    <a:moveTo>
                      <a:pt x="426" y="149"/>
                    </a:moveTo>
                    <a:cubicBezTo>
                      <a:pt x="426" y="149"/>
                      <a:pt x="387" y="337"/>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13b95e63afd_1_738"/>
              <p:cNvSpPr/>
              <p:nvPr/>
            </p:nvSpPr>
            <p:spPr>
              <a:xfrm>
                <a:off x="5342675" y="2027375"/>
                <a:ext cx="12000" cy="25325"/>
              </a:xfrm>
              <a:custGeom>
                <a:avLst/>
                <a:gdLst/>
                <a:ahLst/>
                <a:cxnLst/>
                <a:rect l="l" t="t" r="r" b="b"/>
                <a:pathLst>
                  <a:path w="480" h="1013" extrusionOk="0">
                    <a:moveTo>
                      <a:pt x="311" y="995"/>
                    </a:moveTo>
                    <a:cubicBezTo>
                      <a:pt x="311" y="995"/>
                      <a:pt x="0" y="1012"/>
                      <a:pt x="48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g13b95e63afd_1_738"/>
              <p:cNvSpPr/>
              <p:nvPr/>
            </p:nvSpPr>
            <p:spPr>
              <a:xfrm>
                <a:off x="5301950" y="2102475"/>
                <a:ext cx="17575" cy="12150"/>
              </a:xfrm>
              <a:custGeom>
                <a:avLst/>
                <a:gdLst/>
                <a:ahLst/>
                <a:cxnLst/>
                <a:rect l="l" t="t" r="r" b="b"/>
                <a:pathLst>
                  <a:path w="703" h="486" extrusionOk="0">
                    <a:moveTo>
                      <a:pt x="236" y="486"/>
                    </a:moveTo>
                    <a:cubicBezTo>
                      <a:pt x="236" y="486"/>
                      <a:pt x="1" y="428"/>
                      <a:pt x="70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g13b95e63afd_1_738"/>
              <p:cNvSpPr/>
              <p:nvPr/>
            </p:nvSpPr>
            <p:spPr>
              <a:xfrm>
                <a:off x="5251250" y="2163250"/>
                <a:ext cx="15450" cy="11050"/>
              </a:xfrm>
              <a:custGeom>
                <a:avLst/>
                <a:gdLst/>
                <a:ahLst/>
                <a:cxnLst/>
                <a:rect l="l" t="t" r="r" b="b"/>
                <a:pathLst>
                  <a:path w="618" h="442" extrusionOk="0">
                    <a:moveTo>
                      <a:pt x="210" y="441"/>
                    </a:moveTo>
                    <a:cubicBezTo>
                      <a:pt x="210" y="441"/>
                      <a:pt x="1" y="398"/>
                      <a:pt x="61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g13b95e63afd_1_738"/>
              <p:cNvSpPr/>
              <p:nvPr/>
            </p:nvSpPr>
            <p:spPr>
              <a:xfrm>
                <a:off x="5221200" y="2221275"/>
                <a:ext cx="14500" cy="11350"/>
              </a:xfrm>
              <a:custGeom>
                <a:avLst/>
                <a:gdLst/>
                <a:ahLst/>
                <a:cxnLst/>
                <a:rect l="l" t="t" r="r" b="b"/>
                <a:pathLst>
                  <a:path w="580" h="454" extrusionOk="0">
                    <a:moveTo>
                      <a:pt x="207" y="453"/>
                    </a:moveTo>
                    <a:cubicBezTo>
                      <a:pt x="207" y="453"/>
                      <a:pt x="0" y="423"/>
                      <a:pt x="579"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g13b95e63afd_1_738"/>
              <p:cNvSpPr/>
              <p:nvPr/>
            </p:nvSpPr>
            <p:spPr>
              <a:xfrm>
                <a:off x="5294200" y="2034950"/>
                <a:ext cx="10625" cy="19475"/>
              </a:xfrm>
              <a:custGeom>
                <a:avLst/>
                <a:gdLst/>
                <a:ahLst/>
                <a:cxnLst/>
                <a:rect l="l" t="t" r="r" b="b"/>
                <a:pathLst>
                  <a:path w="425" h="779" extrusionOk="0">
                    <a:moveTo>
                      <a:pt x="424" y="578"/>
                    </a:moveTo>
                    <a:cubicBezTo>
                      <a:pt x="424" y="578"/>
                      <a:pt x="227" y="778"/>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g13b95e63afd_1_738"/>
              <p:cNvSpPr/>
              <p:nvPr/>
            </p:nvSpPr>
            <p:spPr>
              <a:xfrm>
                <a:off x="5236325" y="2072275"/>
                <a:ext cx="13350" cy="17875"/>
              </a:xfrm>
              <a:custGeom>
                <a:avLst/>
                <a:gdLst/>
                <a:ahLst/>
                <a:cxnLst/>
                <a:rect l="l" t="t" r="r" b="b"/>
                <a:pathLst>
                  <a:path w="534" h="715" extrusionOk="0">
                    <a:moveTo>
                      <a:pt x="533" y="479"/>
                    </a:moveTo>
                    <a:cubicBezTo>
                      <a:pt x="533" y="479"/>
                      <a:pt x="380" y="714"/>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g13b95e63afd_1_738"/>
              <p:cNvSpPr/>
              <p:nvPr/>
            </p:nvSpPr>
            <p:spPr>
              <a:xfrm>
                <a:off x="5193050" y="2147700"/>
                <a:ext cx="14700" cy="13825"/>
              </a:xfrm>
              <a:custGeom>
                <a:avLst/>
                <a:gdLst/>
                <a:ahLst/>
                <a:cxnLst/>
                <a:rect l="l" t="t" r="r" b="b"/>
                <a:pathLst>
                  <a:path w="588" h="553" extrusionOk="0">
                    <a:moveTo>
                      <a:pt x="588" y="300"/>
                    </a:moveTo>
                    <a:cubicBezTo>
                      <a:pt x="588" y="300"/>
                      <a:pt x="488" y="553"/>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g13b95e63afd_1_738"/>
              <p:cNvSpPr/>
              <p:nvPr/>
            </p:nvSpPr>
            <p:spPr>
              <a:xfrm>
                <a:off x="5161725" y="2216300"/>
                <a:ext cx="13125" cy="9450"/>
              </a:xfrm>
              <a:custGeom>
                <a:avLst/>
                <a:gdLst/>
                <a:ahLst/>
                <a:cxnLst/>
                <a:rect l="l" t="t" r="r" b="b"/>
                <a:pathLst>
                  <a:path w="525" h="378" extrusionOk="0">
                    <a:moveTo>
                      <a:pt x="525" y="157"/>
                    </a:moveTo>
                    <a:cubicBezTo>
                      <a:pt x="525" y="157"/>
                      <a:pt x="482" y="377"/>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13b95e63afd_1_738"/>
              <p:cNvSpPr/>
              <p:nvPr/>
            </p:nvSpPr>
            <p:spPr>
              <a:xfrm>
                <a:off x="5357450" y="2009800"/>
                <a:ext cx="15200" cy="36350"/>
              </a:xfrm>
              <a:custGeom>
                <a:avLst/>
                <a:gdLst/>
                <a:ahLst/>
                <a:cxnLst/>
                <a:rect l="l" t="t" r="r" b="b"/>
                <a:pathLst>
                  <a:path w="608" h="1454" extrusionOk="0">
                    <a:moveTo>
                      <a:pt x="416" y="1086"/>
                    </a:moveTo>
                    <a:cubicBezTo>
                      <a:pt x="416" y="1086"/>
                      <a:pt x="0" y="1454"/>
                      <a:pt x="60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g13b95e63afd_1_738"/>
              <p:cNvSpPr/>
              <p:nvPr/>
            </p:nvSpPr>
            <p:spPr>
              <a:xfrm>
                <a:off x="5315075" y="2097150"/>
                <a:ext cx="23700" cy="15775"/>
              </a:xfrm>
              <a:custGeom>
                <a:avLst/>
                <a:gdLst/>
                <a:ahLst/>
                <a:cxnLst/>
                <a:rect l="l" t="t" r="r" b="b"/>
                <a:pathLst>
                  <a:path w="948" h="631" extrusionOk="0">
                    <a:moveTo>
                      <a:pt x="433" y="528"/>
                    </a:moveTo>
                    <a:cubicBezTo>
                      <a:pt x="433" y="528"/>
                      <a:pt x="1" y="631"/>
                      <a:pt x="94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g13b95e63afd_1_738"/>
              <p:cNvSpPr/>
              <p:nvPr/>
            </p:nvSpPr>
            <p:spPr>
              <a:xfrm>
                <a:off x="5262900" y="2157975"/>
                <a:ext cx="20850" cy="14600"/>
              </a:xfrm>
              <a:custGeom>
                <a:avLst/>
                <a:gdLst/>
                <a:ahLst/>
                <a:cxnLst/>
                <a:rect l="l" t="t" r="r" b="b"/>
                <a:pathLst>
                  <a:path w="834" h="584" extrusionOk="0">
                    <a:moveTo>
                      <a:pt x="383" y="479"/>
                    </a:moveTo>
                    <a:cubicBezTo>
                      <a:pt x="383" y="479"/>
                      <a:pt x="1" y="583"/>
                      <a:pt x="83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g13b95e63afd_1_738"/>
              <p:cNvSpPr/>
              <p:nvPr/>
            </p:nvSpPr>
            <p:spPr>
              <a:xfrm>
                <a:off x="5232525" y="2215125"/>
                <a:ext cx="19475" cy="15475"/>
              </a:xfrm>
              <a:custGeom>
                <a:avLst/>
                <a:gdLst/>
                <a:ahLst/>
                <a:cxnLst/>
                <a:rect l="l" t="t" r="r" b="b"/>
                <a:pathLst>
                  <a:path w="779" h="619" extrusionOk="0">
                    <a:moveTo>
                      <a:pt x="368" y="494"/>
                    </a:moveTo>
                    <a:cubicBezTo>
                      <a:pt x="368" y="494"/>
                      <a:pt x="1" y="618"/>
                      <a:pt x="779"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13b95e63afd_1_738"/>
              <p:cNvSpPr/>
              <p:nvPr/>
            </p:nvSpPr>
            <p:spPr>
              <a:xfrm>
                <a:off x="5296625" y="2015525"/>
                <a:ext cx="11500" cy="26675"/>
              </a:xfrm>
              <a:custGeom>
                <a:avLst/>
                <a:gdLst/>
                <a:ahLst/>
                <a:cxnLst/>
                <a:rect l="l" t="t" r="r" b="b"/>
                <a:pathLst>
                  <a:path w="460" h="1067" extrusionOk="0">
                    <a:moveTo>
                      <a:pt x="459" y="635"/>
                    </a:moveTo>
                    <a:cubicBezTo>
                      <a:pt x="459" y="635"/>
                      <a:pt x="381" y="1066"/>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13b95e63afd_1_738"/>
              <p:cNvSpPr/>
              <p:nvPr/>
            </p:nvSpPr>
            <p:spPr>
              <a:xfrm>
                <a:off x="5234850" y="2052750"/>
                <a:ext cx="14675" cy="24200"/>
              </a:xfrm>
              <a:custGeom>
                <a:avLst/>
                <a:gdLst/>
                <a:ahLst/>
                <a:cxnLst/>
                <a:rect l="l" t="t" r="r" b="b"/>
                <a:pathLst>
                  <a:path w="587" h="968" extrusionOk="0">
                    <a:moveTo>
                      <a:pt x="576" y="530"/>
                    </a:moveTo>
                    <a:cubicBezTo>
                      <a:pt x="576" y="530"/>
                      <a:pt x="587" y="967"/>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g13b95e63afd_1_738"/>
              <p:cNvSpPr/>
              <p:nvPr/>
            </p:nvSpPr>
            <p:spPr>
              <a:xfrm>
                <a:off x="5188000" y="2130450"/>
                <a:ext cx="18250" cy="18175"/>
              </a:xfrm>
              <a:custGeom>
                <a:avLst/>
                <a:gdLst/>
                <a:ahLst/>
                <a:cxnLst/>
                <a:rect l="l" t="t" r="r" b="b"/>
                <a:pathLst>
                  <a:path w="730" h="727" extrusionOk="0">
                    <a:moveTo>
                      <a:pt x="639" y="333"/>
                    </a:moveTo>
                    <a:cubicBezTo>
                      <a:pt x="639" y="333"/>
                      <a:pt x="729" y="726"/>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13b95e63afd_1_738"/>
              <p:cNvSpPr/>
              <p:nvPr/>
            </p:nvSpPr>
            <p:spPr>
              <a:xfrm>
                <a:off x="5154950" y="2202975"/>
                <a:ext cx="17675" cy="12100"/>
              </a:xfrm>
              <a:custGeom>
                <a:avLst/>
                <a:gdLst/>
                <a:ahLst/>
                <a:cxnLst/>
                <a:rect l="l" t="t" r="r" b="b"/>
                <a:pathLst>
                  <a:path w="707" h="484" extrusionOk="0">
                    <a:moveTo>
                      <a:pt x="571" y="176"/>
                    </a:moveTo>
                    <a:cubicBezTo>
                      <a:pt x="571" y="176"/>
                      <a:pt x="707" y="483"/>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g13b95e63afd_1_738"/>
              <p:cNvSpPr/>
              <p:nvPr/>
            </p:nvSpPr>
            <p:spPr>
              <a:xfrm>
                <a:off x="5369350" y="1997425"/>
                <a:ext cx="27300" cy="39950"/>
              </a:xfrm>
              <a:custGeom>
                <a:avLst/>
                <a:gdLst/>
                <a:ahLst/>
                <a:cxnLst/>
                <a:rect l="l" t="t" r="r" b="b"/>
                <a:pathLst>
                  <a:path w="1092" h="1598" extrusionOk="0">
                    <a:moveTo>
                      <a:pt x="580" y="1171"/>
                    </a:moveTo>
                    <a:cubicBezTo>
                      <a:pt x="580" y="1171"/>
                      <a:pt x="0" y="1598"/>
                      <a:pt x="109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13b95e63afd_1_738"/>
              <p:cNvSpPr/>
              <p:nvPr/>
            </p:nvSpPr>
            <p:spPr>
              <a:xfrm>
                <a:off x="5326850" y="2095850"/>
                <a:ext cx="33800" cy="15050"/>
              </a:xfrm>
              <a:custGeom>
                <a:avLst/>
                <a:gdLst/>
                <a:ahLst/>
                <a:cxnLst/>
                <a:rect l="l" t="t" r="r" b="b"/>
                <a:pathLst>
                  <a:path w="1352" h="602" extrusionOk="0">
                    <a:moveTo>
                      <a:pt x="573" y="504"/>
                    </a:moveTo>
                    <a:cubicBezTo>
                      <a:pt x="573" y="504"/>
                      <a:pt x="0" y="602"/>
                      <a:pt x="135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g13b95e63afd_1_738"/>
              <p:cNvSpPr/>
              <p:nvPr/>
            </p:nvSpPr>
            <p:spPr>
              <a:xfrm>
                <a:off x="5273325" y="2156125"/>
                <a:ext cx="29850" cy="14275"/>
              </a:xfrm>
              <a:custGeom>
                <a:avLst/>
                <a:gdLst/>
                <a:ahLst/>
                <a:cxnLst/>
                <a:rect l="l" t="t" r="r" b="b"/>
                <a:pathLst>
                  <a:path w="1194" h="571" extrusionOk="0">
                    <a:moveTo>
                      <a:pt x="509" y="467"/>
                    </a:moveTo>
                    <a:cubicBezTo>
                      <a:pt x="509" y="467"/>
                      <a:pt x="0" y="571"/>
                      <a:pt x="119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13b95e63afd_1_738"/>
              <p:cNvSpPr/>
              <p:nvPr/>
            </p:nvSpPr>
            <p:spPr>
              <a:xfrm>
                <a:off x="5242600" y="2212225"/>
                <a:ext cx="28275" cy="15650"/>
              </a:xfrm>
              <a:custGeom>
                <a:avLst/>
                <a:gdLst/>
                <a:ahLst/>
                <a:cxnLst/>
                <a:rect l="l" t="t" r="r" b="b"/>
                <a:pathLst>
                  <a:path w="1131" h="626" extrusionOk="0">
                    <a:moveTo>
                      <a:pt x="489" y="495"/>
                    </a:moveTo>
                    <a:cubicBezTo>
                      <a:pt x="489" y="495"/>
                      <a:pt x="0" y="626"/>
                      <a:pt x="113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13b95e63afd_1_738"/>
              <p:cNvSpPr/>
              <p:nvPr/>
            </p:nvSpPr>
            <p:spPr>
              <a:xfrm>
                <a:off x="5305925" y="1994850"/>
                <a:ext cx="7275" cy="35825"/>
              </a:xfrm>
              <a:custGeom>
                <a:avLst/>
                <a:gdLst/>
                <a:ahLst/>
                <a:cxnLst/>
                <a:rect l="l" t="t" r="r" b="b"/>
                <a:pathLst>
                  <a:path w="291" h="1433" extrusionOk="0">
                    <a:moveTo>
                      <a:pt x="291" y="872"/>
                    </a:moveTo>
                    <a:cubicBezTo>
                      <a:pt x="291" y="872"/>
                      <a:pt x="136" y="1433"/>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g13b95e63afd_1_738"/>
              <p:cNvSpPr/>
              <p:nvPr/>
            </p:nvSpPr>
            <p:spPr>
              <a:xfrm>
                <a:off x="5239750" y="2030675"/>
                <a:ext cx="11550" cy="34375"/>
              </a:xfrm>
              <a:custGeom>
                <a:avLst/>
                <a:gdLst/>
                <a:ahLst/>
                <a:cxnLst/>
                <a:rect l="l" t="t" r="r" b="b"/>
                <a:pathLst>
                  <a:path w="462" h="1375" extrusionOk="0">
                    <a:moveTo>
                      <a:pt x="462" y="795"/>
                    </a:moveTo>
                    <a:cubicBezTo>
                      <a:pt x="462" y="795"/>
                      <a:pt x="423" y="1374"/>
                      <a:pt x="1"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g13b95e63afd_1_738"/>
              <p:cNvSpPr/>
              <p:nvPr/>
            </p:nvSpPr>
            <p:spPr>
              <a:xfrm>
                <a:off x="5188475" y="2109200"/>
                <a:ext cx="16300" cy="28450"/>
              </a:xfrm>
              <a:custGeom>
                <a:avLst/>
                <a:gdLst/>
                <a:ahLst/>
                <a:cxnLst/>
                <a:rect l="l" t="t" r="r" b="b"/>
                <a:pathLst>
                  <a:path w="652" h="1138" extrusionOk="0">
                    <a:moveTo>
                      <a:pt x="580" y="603"/>
                    </a:moveTo>
                    <a:cubicBezTo>
                      <a:pt x="580" y="603"/>
                      <a:pt x="652" y="1137"/>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g13b95e63afd_1_738"/>
              <p:cNvSpPr/>
              <p:nvPr/>
            </p:nvSpPr>
            <p:spPr>
              <a:xfrm>
                <a:off x="5152075" y="2185575"/>
                <a:ext cx="17650" cy="20775"/>
              </a:xfrm>
              <a:custGeom>
                <a:avLst/>
                <a:gdLst/>
                <a:ahLst/>
                <a:cxnLst/>
                <a:rect l="l" t="t" r="r" b="b"/>
                <a:pathLst>
                  <a:path w="706" h="831" extrusionOk="0">
                    <a:moveTo>
                      <a:pt x="566" y="406"/>
                    </a:moveTo>
                    <a:cubicBezTo>
                      <a:pt x="566" y="406"/>
                      <a:pt x="706" y="831"/>
                      <a:pt x="0"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g13b95e63afd_1_738"/>
              <p:cNvSpPr/>
              <p:nvPr/>
            </p:nvSpPr>
            <p:spPr>
              <a:xfrm>
                <a:off x="5374075" y="2018675"/>
                <a:ext cx="42550" cy="10325"/>
              </a:xfrm>
              <a:custGeom>
                <a:avLst/>
                <a:gdLst/>
                <a:ahLst/>
                <a:cxnLst/>
                <a:rect l="l" t="t" r="r" b="b"/>
                <a:pathLst>
                  <a:path w="1702" h="413" extrusionOk="0">
                    <a:moveTo>
                      <a:pt x="629" y="75"/>
                    </a:moveTo>
                    <a:cubicBezTo>
                      <a:pt x="629" y="75"/>
                      <a:pt x="1" y="413"/>
                      <a:pt x="170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g13b95e63afd_1_738"/>
              <p:cNvSpPr/>
              <p:nvPr/>
            </p:nvSpPr>
            <p:spPr>
              <a:xfrm>
                <a:off x="5333225" y="2106500"/>
                <a:ext cx="34800" cy="4850"/>
              </a:xfrm>
              <a:custGeom>
                <a:avLst/>
                <a:gdLst/>
                <a:ahLst/>
                <a:cxnLst/>
                <a:rect l="l" t="t" r="r" b="b"/>
                <a:pathLst>
                  <a:path w="1392" h="194" extrusionOk="0">
                    <a:moveTo>
                      <a:pt x="577" y="0"/>
                    </a:moveTo>
                    <a:cubicBezTo>
                      <a:pt x="577" y="0"/>
                      <a:pt x="0" y="41"/>
                      <a:pt x="1391" y="19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g13b95e63afd_1_738"/>
              <p:cNvSpPr/>
              <p:nvPr/>
            </p:nvSpPr>
            <p:spPr>
              <a:xfrm>
                <a:off x="5278925" y="2165875"/>
                <a:ext cx="31000" cy="3600"/>
              </a:xfrm>
              <a:custGeom>
                <a:avLst/>
                <a:gdLst/>
                <a:ahLst/>
                <a:cxnLst/>
                <a:rect l="l" t="t" r="r" b="b"/>
                <a:pathLst>
                  <a:path w="1240" h="144" extrusionOk="0">
                    <a:moveTo>
                      <a:pt x="514" y="0"/>
                    </a:moveTo>
                    <a:cubicBezTo>
                      <a:pt x="514" y="0"/>
                      <a:pt x="1" y="55"/>
                      <a:pt x="1240" y="14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g13b95e63afd_1_738"/>
              <p:cNvSpPr/>
              <p:nvPr/>
            </p:nvSpPr>
            <p:spPr>
              <a:xfrm>
                <a:off x="5247875" y="2222375"/>
                <a:ext cx="30375" cy="2475"/>
              </a:xfrm>
              <a:custGeom>
                <a:avLst/>
                <a:gdLst/>
                <a:ahLst/>
                <a:cxnLst/>
                <a:rect l="l" t="t" r="r" b="b"/>
                <a:pathLst>
                  <a:path w="1215" h="99" extrusionOk="0">
                    <a:moveTo>
                      <a:pt x="498" y="1"/>
                    </a:moveTo>
                    <a:cubicBezTo>
                      <a:pt x="498" y="1"/>
                      <a:pt x="0" y="84"/>
                      <a:pt x="1215" y="9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g13b95e63afd_1_738"/>
              <p:cNvSpPr/>
              <p:nvPr/>
            </p:nvSpPr>
            <p:spPr>
              <a:xfrm>
                <a:off x="5307950" y="1992650"/>
                <a:ext cx="22650" cy="31150"/>
              </a:xfrm>
              <a:custGeom>
                <a:avLst/>
                <a:gdLst/>
                <a:ahLst/>
                <a:cxnLst/>
                <a:rect l="l" t="t" r="r" b="b"/>
                <a:pathLst>
                  <a:path w="906" h="1246" extrusionOk="0">
                    <a:moveTo>
                      <a:pt x="234" y="698"/>
                    </a:moveTo>
                    <a:cubicBezTo>
                      <a:pt x="234" y="698"/>
                      <a:pt x="0" y="1245"/>
                      <a:pt x="90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g13b95e63afd_1_738"/>
              <p:cNvSpPr/>
              <p:nvPr/>
            </p:nvSpPr>
            <p:spPr>
              <a:xfrm>
                <a:off x="5247575" y="2023575"/>
                <a:ext cx="15950" cy="34975"/>
              </a:xfrm>
              <a:custGeom>
                <a:avLst/>
                <a:gdLst/>
                <a:ahLst/>
                <a:cxnLst/>
                <a:rect l="l" t="t" r="r" b="b"/>
                <a:pathLst>
                  <a:path w="638" h="1399" extrusionOk="0">
                    <a:moveTo>
                      <a:pt x="120" y="816"/>
                    </a:moveTo>
                    <a:cubicBezTo>
                      <a:pt x="120" y="816"/>
                      <a:pt x="0" y="1399"/>
                      <a:pt x="638"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g13b95e63afd_1_738"/>
              <p:cNvSpPr/>
              <p:nvPr/>
            </p:nvSpPr>
            <p:spPr>
              <a:xfrm>
                <a:off x="5200975" y="2096750"/>
                <a:ext cx="8425" cy="35725"/>
              </a:xfrm>
              <a:custGeom>
                <a:avLst/>
                <a:gdLst/>
                <a:ahLst/>
                <a:cxnLst/>
                <a:rect l="l" t="t" r="r" b="b"/>
                <a:pathLst>
                  <a:path w="337" h="1429" extrusionOk="0">
                    <a:moveTo>
                      <a:pt x="4" y="870"/>
                    </a:moveTo>
                    <a:cubicBezTo>
                      <a:pt x="4" y="870"/>
                      <a:pt x="1" y="1428"/>
                      <a:pt x="33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g13b95e63afd_1_738"/>
              <p:cNvSpPr/>
              <p:nvPr/>
            </p:nvSpPr>
            <p:spPr>
              <a:xfrm>
                <a:off x="5163775" y="2172300"/>
                <a:ext cx="3475" cy="30400"/>
              </a:xfrm>
              <a:custGeom>
                <a:avLst/>
                <a:gdLst/>
                <a:ahLst/>
                <a:cxnLst/>
                <a:rect l="l" t="t" r="r" b="b"/>
                <a:pathLst>
                  <a:path w="139" h="1216" extrusionOk="0">
                    <a:moveTo>
                      <a:pt x="0" y="759"/>
                    </a:moveTo>
                    <a:cubicBezTo>
                      <a:pt x="0" y="759"/>
                      <a:pt x="83" y="1215"/>
                      <a:pt x="13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g13b95e63afd_1_738"/>
              <p:cNvSpPr/>
              <p:nvPr/>
            </p:nvSpPr>
            <p:spPr>
              <a:xfrm>
                <a:off x="5368375" y="2032425"/>
                <a:ext cx="29400" cy="6725"/>
              </a:xfrm>
              <a:custGeom>
                <a:avLst/>
                <a:gdLst/>
                <a:ahLst/>
                <a:cxnLst/>
                <a:rect l="l" t="t" r="r" b="b"/>
                <a:pathLst>
                  <a:path w="1176" h="269" extrusionOk="0">
                    <a:moveTo>
                      <a:pt x="79" y="1"/>
                    </a:moveTo>
                    <a:cubicBezTo>
                      <a:pt x="79" y="1"/>
                      <a:pt x="1" y="269"/>
                      <a:pt x="1175" y="16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13b95e63afd_1_738"/>
              <p:cNvSpPr/>
              <p:nvPr/>
            </p:nvSpPr>
            <p:spPr>
              <a:xfrm>
                <a:off x="5325525" y="2108525"/>
                <a:ext cx="22525" cy="8050"/>
              </a:xfrm>
              <a:custGeom>
                <a:avLst/>
                <a:gdLst/>
                <a:ahLst/>
                <a:cxnLst/>
                <a:rect l="l" t="t" r="r" b="b"/>
                <a:pathLst>
                  <a:path w="901" h="322" extrusionOk="0">
                    <a:moveTo>
                      <a:pt x="150" y="0"/>
                    </a:moveTo>
                    <a:cubicBezTo>
                      <a:pt x="150" y="0"/>
                      <a:pt x="0" y="124"/>
                      <a:pt x="900" y="32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13b95e63afd_1_738"/>
              <p:cNvSpPr/>
              <p:nvPr/>
            </p:nvSpPr>
            <p:spPr>
              <a:xfrm>
                <a:off x="5272175" y="2168250"/>
                <a:ext cx="20075" cy="6450"/>
              </a:xfrm>
              <a:custGeom>
                <a:avLst/>
                <a:gdLst/>
                <a:ahLst/>
                <a:cxnLst/>
                <a:rect l="l" t="t" r="r" b="b"/>
                <a:pathLst>
                  <a:path w="803" h="258" extrusionOk="0">
                    <a:moveTo>
                      <a:pt x="132" y="0"/>
                    </a:moveTo>
                    <a:cubicBezTo>
                      <a:pt x="132" y="0"/>
                      <a:pt x="0" y="114"/>
                      <a:pt x="803"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13b95e63afd_1_738"/>
              <p:cNvSpPr/>
              <p:nvPr/>
            </p:nvSpPr>
            <p:spPr>
              <a:xfrm>
                <a:off x="5241475" y="2225625"/>
                <a:ext cx="19825" cy="5350"/>
              </a:xfrm>
              <a:custGeom>
                <a:avLst/>
                <a:gdLst/>
                <a:ahLst/>
                <a:cxnLst/>
                <a:rect l="l" t="t" r="r" b="b"/>
                <a:pathLst>
                  <a:path w="793" h="214" extrusionOk="0">
                    <a:moveTo>
                      <a:pt x="123" y="1"/>
                    </a:moveTo>
                    <a:cubicBezTo>
                      <a:pt x="123" y="1"/>
                      <a:pt x="1" y="119"/>
                      <a:pt x="792"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13b95e63afd_1_738"/>
              <p:cNvSpPr/>
              <p:nvPr/>
            </p:nvSpPr>
            <p:spPr>
              <a:xfrm>
                <a:off x="5307325" y="2012725"/>
                <a:ext cx="20350" cy="19400"/>
              </a:xfrm>
              <a:custGeom>
                <a:avLst/>
                <a:gdLst/>
                <a:ahLst/>
                <a:cxnLst/>
                <a:rect l="l" t="t" r="r" b="b"/>
                <a:pathLst>
                  <a:path w="814" h="776" extrusionOk="0">
                    <a:moveTo>
                      <a:pt x="1" y="599"/>
                    </a:moveTo>
                    <a:cubicBezTo>
                      <a:pt x="1" y="599"/>
                      <a:pt x="93" y="776"/>
                      <a:pt x="81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13b95e63afd_1_738"/>
              <p:cNvSpPr/>
              <p:nvPr/>
            </p:nvSpPr>
            <p:spPr>
              <a:xfrm>
                <a:off x="5247750" y="2043800"/>
                <a:ext cx="16950" cy="22575"/>
              </a:xfrm>
              <a:custGeom>
                <a:avLst/>
                <a:gdLst/>
                <a:ahLst/>
                <a:cxnLst/>
                <a:rect l="l" t="t" r="r" b="b"/>
                <a:pathLst>
                  <a:path w="678" h="903" extrusionOk="0">
                    <a:moveTo>
                      <a:pt x="1" y="750"/>
                    </a:moveTo>
                    <a:cubicBezTo>
                      <a:pt x="1" y="750"/>
                      <a:pt x="127" y="903"/>
                      <a:pt x="678"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13b95e63afd_1_738"/>
              <p:cNvSpPr/>
              <p:nvPr/>
            </p:nvSpPr>
            <p:spPr>
              <a:xfrm>
                <a:off x="5201900" y="2114775"/>
                <a:ext cx="12350" cy="23950"/>
              </a:xfrm>
              <a:custGeom>
                <a:avLst/>
                <a:gdLst/>
                <a:ahLst/>
                <a:cxnLst/>
                <a:rect l="l" t="t" r="r" b="b"/>
                <a:pathLst>
                  <a:path w="494" h="958" extrusionOk="0">
                    <a:moveTo>
                      <a:pt x="1" y="850"/>
                    </a:moveTo>
                    <a:cubicBezTo>
                      <a:pt x="1" y="850"/>
                      <a:pt x="147" y="957"/>
                      <a:pt x="494"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g13b95e63afd_1_738"/>
              <p:cNvSpPr/>
              <p:nvPr/>
            </p:nvSpPr>
            <p:spPr>
              <a:xfrm>
                <a:off x="5167150" y="2186275"/>
                <a:ext cx="6825" cy="20825"/>
              </a:xfrm>
              <a:custGeom>
                <a:avLst/>
                <a:gdLst/>
                <a:ahLst/>
                <a:cxnLst/>
                <a:rect l="l" t="t" r="r" b="b"/>
                <a:pathLst>
                  <a:path w="273" h="833" extrusionOk="0">
                    <a:moveTo>
                      <a:pt x="1" y="767"/>
                    </a:moveTo>
                    <a:cubicBezTo>
                      <a:pt x="1" y="767"/>
                      <a:pt x="136" y="833"/>
                      <a:pt x="2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13b95e63afd_1_738"/>
              <p:cNvSpPr/>
              <p:nvPr/>
            </p:nvSpPr>
            <p:spPr>
              <a:xfrm>
                <a:off x="5353075" y="2044400"/>
                <a:ext cx="29400" cy="6725"/>
              </a:xfrm>
              <a:custGeom>
                <a:avLst/>
                <a:gdLst/>
                <a:ahLst/>
                <a:cxnLst/>
                <a:rect l="l" t="t" r="r" b="b"/>
                <a:pathLst>
                  <a:path w="1176" h="269" extrusionOk="0">
                    <a:moveTo>
                      <a:pt x="79" y="0"/>
                    </a:moveTo>
                    <a:cubicBezTo>
                      <a:pt x="79" y="0"/>
                      <a:pt x="1" y="268"/>
                      <a:pt x="1175" y="16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g13b95e63afd_1_738"/>
              <p:cNvSpPr/>
              <p:nvPr/>
            </p:nvSpPr>
            <p:spPr>
              <a:xfrm>
                <a:off x="5310200" y="2111500"/>
                <a:ext cx="22500" cy="8050"/>
              </a:xfrm>
              <a:custGeom>
                <a:avLst/>
                <a:gdLst/>
                <a:ahLst/>
                <a:cxnLst/>
                <a:rect l="l" t="t" r="r" b="b"/>
                <a:pathLst>
                  <a:path w="900" h="322" extrusionOk="0">
                    <a:moveTo>
                      <a:pt x="149" y="0"/>
                    </a:moveTo>
                    <a:cubicBezTo>
                      <a:pt x="149" y="0"/>
                      <a:pt x="0" y="123"/>
                      <a:pt x="899" y="32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g13b95e63afd_1_738"/>
              <p:cNvSpPr/>
              <p:nvPr/>
            </p:nvSpPr>
            <p:spPr>
              <a:xfrm>
                <a:off x="5258575" y="2171325"/>
                <a:ext cx="20075" cy="6450"/>
              </a:xfrm>
              <a:custGeom>
                <a:avLst/>
                <a:gdLst/>
                <a:ahLst/>
                <a:cxnLst/>
                <a:rect l="l" t="t" r="r" b="b"/>
                <a:pathLst>
                  <a:path w="803" h="258" extrusionOk="0">
                    <a:moveTo>
                      <a:pt x="132" y="0"/>
                    </a:moveTo>
                    <a:cubicBezTo>
                      <a:pt x="132" y="0"/>
                      <a:pt x="0" y="114"/>
                      <a:pt x="803" y="25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g13b95e63afd_1_738"/>
              <p:cNvSpPr/>
              <p:nvPr/>
            </p:nvSpPr>
            <p:spPr>
              <a:xfrm>
                <a:off x="5228400" y="2229425"/>
                <a:ext cx="19825" cy="5350"/>
              </a:xfrm>
              <a:custGeom>
                <a:avLst/>
                <a:gdLst/>
                <a:ahLst/>
                <a:cxnLst/>
                <a:rect l="l" t="t" r="r" b="b"/>
                <a:pathLst>
                  <a:path w="793" h="214" extrusionOk="0">
                    <a:moveTo>
                      <a:pt x="122" y="1"/>
                    </a:moveTo>
                    <a:cubicBezTo>
                      <a:pt x="122" y="1"/>
                      <a:pt x="1" y="119"/>
                      <a:pt x="792" y="214"/>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g13b95e63afd_1_738"/>
              <p:cNvSpPr/>
              <p:nvPr/>
            </p:nvSpPr>
            <p:spPr>
              <a:xfrm>
                <a:off x="5303625" y="2027850"/>
                <a:ext cx="20350" cy="19375"/>
              </a:xfrm>
              <a:custGeom>
                <a:avLst/>
                <a:gdLst/>
                <a:ahLst/>
                <a:cxnLst/>
                <a:rect l="l" t="t" r="r" b="b"/>
                <a:pathLst>
                  <a:path w="814" h="775" extrusionOk="0">
                    <a:moveTo>
                      <a:pt x="0" y="599"/>
                    </a:moveTo>
                    <a:cubicBezTo>
                      <a:pt x="0" y="599"/>
                      <a:pt x="93" y="775"/>
                      <a:pt x="81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g13b95e63afd_1_738"/>
              <p:cNvSpPr/>
              <p:nvPr/>
            </p:nvSpPr>
            <p:spPr>
              <a:xfrm>
                <a:off x="5247175" y="2059325"/>
                <a:ext cx="16950" cy="22600"/>
              </a:xfrm>
              <a:custGeom>
                <a:avLst/>
                <a:gdLst/>
                <a:ahLst/>
                <a:cxnLst/>
                <a:rect l="l" t="t" r="r" b="b"/>
                <a:pathLst>
                  <a:path w="678" h="904" extrusionOk="0">
                    <a:moveTo>
                      <a:pt x="0" y="750"/>
                    </a:moveTo>
                    <a:cubicBezTo>
                      <a:pt x="0" y="750"/>
                      <a:pt x="126" y="903"/>
                      <a:pt x="67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g13b95e63afd_1_738"/>
              <p:cNvSpPr/>
              <p:nvPr/>
            </p:nvSpPr>
            <p:spPr>
              <a:xfrm>
                <a:off x="5204250" y="2129000"/>
                <a:ext cx="12350" cy="23925"/>
              </a:xfrm>
              <a:custGeom>
                <a:avLst/>
                <a:gdLst/>
                <a:ahLst/>
                <a:cxnLst/>
                <a:rect l="l" t="t" r="r" b="b"/>
                <a:pathLst>
                  <a:path w="494" h="957" extrusionOk="0">
                    <a:moveTo>
                      <a:pt x="1" y="849"/>
                    </a:moveTo>
                    <a:cubicBezTo>
                      <a:pt x="1" y="849"/>
                      <a:pt x="147" y="956"/>
                      <a:pt x="49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g13b95e63afd_1_738"/>
              <p:cNvSpPr/>
              <p:nvPr/>
            </p:nvSpPr>
            <p:spPr>
              <a:xfrm>
                <a:off x="5171225" y="2197525"/>
                <a:ext cx="6850" cy="20800"/>
              </a:xfrm>
              <a:custGeom>
                <a:avLst/>
                <a:gdLst/>
                <a:ahLst/>
                <a:cxnLst/>
                <a:rect l="l" t="t" r="r" b="b"/>
                <a:pathLst>
                  <a:path w="274" h="832" extrusionOk="0">
                    <a:moveTo>
                      <a:pt x="1" y="766"/>
                    </a:moveTo>
                    <a:cubicBezTo>
                      <a:pt x="1" y="766"/>
                      <a:pt x="137" y="831"/>
                      <a:pt x="27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13b95e63afd_1_738"/>
              <p:cNvSpPr/>
              <p:nvPr/>
            </p:nvSpPr>
            <p:spPr>
              <a:xfrm>
                <a:off x="5334525" y="2058700"/>
                <a:ext cx="24850" cy="6975"/>
              </a:xfrm>
              <a:custGeom>
                <a:avLst/>
                <a:gdLst/>
                <a:ahLst/>
                <a:cxnLst/>
                <a:rect l="l" t="t" r="r" b="b"/>
                <a:pathLst>
                  <a:path w="994" h="279" extrusionOk="0">
                    <a:moveTo>
                      <a:pt x="91" y="1"/>
                    </a:moveTo>
                    <a:cubicBezTo>
                      <a:pt x="91" y="1"/>
                      <a:pt x="1" y="279"/>
                      <a:pt x="993" y="65"/>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g13b95e63afd_1_738"/>
              <p:cNvSpPr/>
              <p:nvPr/>
            </p:nvSpPr>
            <p:spPr>
              <a:xfrm>
                <a:off x="5291550" y="2115050"/>
                <a:ext cx="20075" cy="5725"/>
              </a:xfrm>
              <a:custGeom>
                <a:avLst/>
                <a:gdLst/>
                <a:ahLst/>
                <a:cxnLst/>
                <a:rect l="l" t="t" r="r" b="b"/>
                <a:pathLst>
                  <a:path w="803" h="229" extrusionOk="0">
                    <a:moveTo>
                      <a:pt x="162" y="0"/>
                    </a:moveTo>
                    <a:cubicBezTo>
                      <a:pt x="162" y="0"/>
                      <a:pt x="0" y="126"/>
                      <a:pt x="803" y="228"/>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13b95e63afd_1_738"/>
              <p:cNvSpPr/>
              <p:nvPr/>
            </p:nvSpPr>
            <p:spPr>
              <a:xfrm>
                <a:off x="5242075" y="2175050"/>
                <a:ext cx="17875" cy="4500"/>
              </a:xfrm>
              <a:custGeom>
                <a:avLst/>
                <a:gdLst/>
                <a:ahLst/>
                <a:cxnLst/>
                <a:rect l="l" t="t" r="r" b="b"/>
                <a:pathLst>
                  <a:path w="715" h="180" extrusionOk="0">
                    <a:moveTo>
                      <a:pt x="142" y="1"/>
                    </a:moveTo>
                    <a:cubicBezTo>
                      <a:pt x="142" y="1"/>
                      <a:pt x="0" y="116"/>
                      <a:pt x="714" y="18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13b95e63afd_1_738"/>
              <p:cNvSpPr/>
              <p:nvPr/>
            </p:nvSpPr>
            <p:spPr>
              <a:xfrm>
                <a:off x="5212500" y="2234000"/>
                <a:ext cx="17550" cy="3575"/>
              </a:xfrm>
              <a:custGeom>
                <a:avLst/>
                <a:gdLst/>
                <a:ahLst/>
                <a:cxnLst/>
                <a:rect l="l" t="t" r="r" b="b"/>
                <a:pathLst>
                  <a:path w="702" h="143" extrusionOk="0">
                    <a:moveTo>
                      <a:pt x="132" y="0"/>
                    </a:moveTo>
                    <a:cubicBezTo>
                      <a:pt x="132" y="0"/>
                      <a:pt x="1" y="121"/>
                      <a:pt x="702" y="14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13b95e63afd_1_738"/>
              <p:cNvSpPr/>
              <p:nvPr/>
            </p:nvSpPr>
            <p:spPr>
              <a:xfrm>
                <a:off x="5299225" y="2047725"/>
                <a:ext cx="15825" cy="17850"/>
              </a:xfrm>
              <a:custGeom>
                <a:avLst/>
                <a:gdLst/>
                <a:ahLst/>
                <a:cxnLst/>
                <a:rect l="l" t="t" r="r" b="b"/>
                <a:pathLst>
                  <a:path w="633" h="714" extrusionOk="0">
                    <a:moveTo>
                      <a:pt x="1" y="526"/>
                    </a:moveTo>
                    <a:cubicBezTo>
                      <a:pt x="1" y="526"/>
                      <a:pt x="90" y="713"/>
                      <a:pt x="63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g13b95e63afd_1_738"/>
              <p:cNvSpPr/>
              <p:nvPr/>
            </p:nvSpPr>
            <p:spPr>
              <a:xfrm>
                <a:off x="5246500" y="2080550"/>
                <a:ext cx="12875" cy="20200"/>
              </a:xfrm>
              <a:custGeom>
                <a:avLst/>
                <a:gdLst/>
                <a:ahLst/>
                <a:cxnLst/>
                <a:rect l="l" t="t" r="r" b="b"/>
                <a:pathLst>
                  <a:path w="515" h="808" extrusionOk="0">
                    <a:moveTo>
                      <a:pt x="0" y="643"/>
                    </a:moveTo>
                    <a:cubicBezTo>
                      <a:pt x="0" y="643"/>
                      <a:pt x="126" y="808"/>
                      <a:pt x="515"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13b95e63afd_1_738"/>
              <p:cNvSpPr/>
              <p:nvPr/>
            </p:nvSpPr>
            <p:spPr>
              <a:xfrm>
                <a:off x="5207075" y="2149400"/>
                <a:ext cx="9050" cy="20750"/>
              </a:xfrm>
              <a:custGeom>
                <a:avLst/>
                <a:gdLst/>
                <a:ahLst/>
                <a:cxnLst/>
                <a:rect l="l" t="t" r="r" b="b"/>
                <a:pathLst>
                  <a:path w="362" h="830" extrusionOk="0">
                    <a:moveTo>
                      <a:pt x="0" y="712"/>
                    </a:moveTo>
                    <a:cubicBezTo>
                      <a:pt x="0" y="712"/>
                      <a:pt x="149" y="829"/>
                      <a:pt x="36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g13b95e63afd_1_738"/>
              <p:cNvSpPr/>
              <p:nvPr/>
            </p:nvSpPr>
            <p:spPr>
              <a:xfrm>
                <a:off x="5176150" y="2214225"/>
                <a:ext cx="4675" cy="17725"/>
              </a:xfrm>
              <a:custGeom>
                <a:avLst/>
                <a:gdLst/>
                <a:ahLst/>
                <a:cxnLst/>
                <a:rect l="l" t="t" r="r" b="b"/>
                <a:pathLst>
                  <a:path w="187" h="709" extrusionOk="0">
                    <a:moveTo>
                      <a:pt x="0" y="635"/>
                    </a:moveTo>
                    <a:cubicBezTo>
                      <a:pt x="0" y="635"/>
                      <a:pt x="139" y="708"/>
                      <a:pt x="186"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13b95e63afd_1_738"/>
              <p:cNvSpPr/>
              <p:nvPr/>
            </p:nvSpPr>
            <p:spPr>
              <a:xfrm>
                <a:off x="5318275" y="2070075"/>
                <a:ext cx="19775" cy="5600"/>
              </a:xfrm>
              <a:custGeom>
                <a:avLst/>
                <a:gdLst/>
                <a:ahLst/>
                <a:cxnLst/>
                <a:rect l="l" t="t" r="r" b="b"/>
                <a:pathLst>
                  <a:path w="791" h="224" extrusionOk="0">
                    <a:moveTo>
                      <a:pt x="73" y="1"/>
                    </a:moveTo>
                    <a:cubicBezTo>
                      <a:pt x="73" y="1"/>
                      <a:pt x="0" y="223"/>
                      <a:pt x="790" y="49"/>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g13b95e63afd_1_738"/>
              <p:cNvSpPr/>
              <p:nvPr/>
            </p:nvSpPr>
            <p:spPr>
              <a:xfrm>
                <a:off x="5276150" y="2117375"/>
                <a:ext cx="16025" cy="4550"/>
              </a:xfrm>
              <a:custGeom>
                <a:avLst/>
                <a:gdLst/>
                <a:ahLst/>
                <a:cxnLst/>
                <a:rect l="l" t="t" r="r" b="b"/>
                <a:pathLst>
                  <a:path w="641" h="182" extrusionOk="0">
                    <a:moveTo>
                      <a:pt x="130" y="1"/>
                    </a:moveTo>
                    <a:cubicBezTo>
                      <a:pt x="130" y="1"/>
                      <a:pt x="1" y="102"/>
                      <a:pt x="641" y="18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13b95e63afd_1_738"/>
              <p:cNvSpPr/>
              <p:nvPr/>
            </p:nvSpPr>
            <p:spPr>
              <a:xfrm>
                <a:off x="5228400" y="2177625"/>
                <a:ext cx="14275" cy="3575"/>
              </a:xfrm>
              <a:custGeom>
                <a:avLst/>
                <a:gdLst/>
                <a:ahLst/>
                <a:cxnLst/>
                <a:rect l="l" t="t" r="r" b="b"/>
                <a:pathLst>
                  <a:path w="571" h="143" extrusionOk="0">
                    <a:moveTo>
                      <a:pt x="114" y="1"/>
                    </a:moveTo>
                    <a:cubicBezTo>
                      <a:pt x="114" y="1"/>
                      <a:pt x="1" y="93"/>
                      <a:pt x="571" y="142"/>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13b95e63afd_1_738"/>
              <p:cNvSpPr/>
              <p:nvPr/>
            </p:nvSpPr>
            <p:spPr>
              <a:xfrm>
                <a:off x="5199275" y="2237325"/>
                <a:ext cx="14025" cy="2825"/>
              </a:xfrm>
              <a:custGeom>
                <a:avLst/>
                <a:gdLst/>
                <a:ahLst/>
                <a:cxnLst/>
                <a:rect l="l" t="t" r="r" b="b"/>
                <a:pathLst>
                  <a:path w="561" h="113" extrusionOk="0">
                    <a:moveTo>
                      <a:pt x="107" y="1"/>
                    </a:moveTo>
                    <a:cubicBezTo>
                      <a:pt x="107" y="1"/>
                      <a:pt x="1" y="98"/>
                      <a:pt x="560" y="113"/>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g13b95e63afd_1_738"/>
              <p:cNvSpPr/>
              <p:nvPr/>
            </p:nvSpPr>
            <p:spPr>
              <a:xfrm>
                <a:off x="5294275" y="2066100"/>
                <a:ext cx="12550" cy="14250"/>
              </a:xfrm>
              <a:custGeom>
                <a:avLst/>
                <a:gdLst/>
                <a:ahLst/>
                <a:cxnLst/>
                <a:rect l="l" t="t" r="r" b="b"/>
                <a:pathLst>
                  <a:path w="502" h="570" extrusionOk="0">
                    <a:moveTo>
                      <a:pt x="1" y="419"/>
                    </a:moveTo>
                    <a:cubicBezTo>
                      <a:pt x="1" y="419"/>
                      <a:pt x="72" y="569"/>
                      <a:pt x="50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13b95e63afd_1_738"/>
              <p:cNvSpPr/>
              <p:nvPr/>
            </p:nvSpPr>
            <p:spPr>
              <a:xfrm>
                <a:off x="5244825" y="2100175"/>
                <a:ext cx="10175" cy="16125"/>
              </a:xfrm>
              <a:custGeom>
                <a:avLst/>
                <a:gdLst/>
                <a:ahLst/>
                <a:cxnLst/>
                <a:rect l="l" t="t" r="r" b="b"/>
                <a:pathLst>
                  <a:path w="407" h="645" extrusionOk="0">
                    <a:moveTo>
                      <a:pt x="0" y="512"/>
                    </a:moveTo>
                    <a:cubicBezTo>
                      <a:pt x="0" y="512"/>
                      <a:pt x="101" y="644"/>
                      <a:pt x="407"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g13b95e63afd_1_738"/>
              <p:cNvSpPr/>
              <p:nvPr/>
            </p:nvSpPr>
            <p:spPr>
              <a:xfrm>
                <a:off x="5208550" y="2168300"/>
                <a:ext cx="7175" cy="16525"/>
              </a:xfrm>
              <a:custGeom>
                <a:avLst/>
                <a:gdLst/>
                <a:ahLst/>
                <a:cxnLst/>
                <a:rect l="l" t="t" r="r" b="b"/>
                <a:pathLst>
                  <a:path w="287" h="661" extrusionOk="0">
                    <a:moveTo>
                      <a:pt x="1" y="565"/>
                    </a:moveTo>
                    <a:cubicBezTo>
                      <a:pt x="1" y="565"/>
                      <a:pt x="120" y="660"/>
                      <a:pt x="28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g13b95e63afd_1_738"/>
              <p:cNvSpPr/>
              <p:nvPr/>
            </p:nvSpPr>
            <p:spPr>
              <a:xfrm>
                <a:off x="5179675" y="2229700"/>
                <a:ext cx="3700" cy="14100"/>
              </a:xfrm>
              <a:custGeom>
                <a:avLst/>
                <a:gdLst/>
                <a:ahLst/>
                <a:cxnLst/>
                <a:rect l="l" t="t" r="r" b="b"/>
                <a:pathLst>
                  <a:path w="148" h="564" extrusionOk="0">
                    <a:moveTo>
                      <a:pt x="1" y="504"/>
                    </a:moveTo>
                    <a:cubicBezTo>
                      <a:pt x="1" y="504"/>
                      <a:pt x="112" y="563"/>
                      <a:pt x="147"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13b95e63afd_1_738"/>
              <p:cNvSpPr/>
              <p:nvPr/>
            </p:nvSpPr>
            <p:spPr>
              <a:xfrm>
                <a:off x="5365450" y="1998000"/>
                <a:ext cx="55825" cy="36525"/>
              </a:xfrm>
              <a:custGeom>
                <a:avLst/>
                <a:gdLst/>
                <a:ahLst/>
                <a:cxnLst/>
                <a:rect l="l" t="t" r="r" b="b"/>
                <a:pathLst>
                  <a:path w="2233" h="1461" extrusionOk="0">
                    <a:moveTo>
                      <a:pt x="926" y="1043"/>
                    </a:moveTo>
                    <a:cubicBezTo>
                      <a:pt x="926" y="1043"/>
                      <a:pt x="0" y="1461"/>
                      <a:pt x="2233"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g13b95e63afd_1_738"/>
              <p:cNvSpPr/>
              <p:nvPr/>
            </p:nvSpPr>
            <p:spPr>
              <a:xfrm>
                <a:off x="5324950" y="2101500"/>
                <a:ext cx="53600" cy="7075"/>
              </a:xfrm>
              <a:custGeom>
                <a:avLst/>
                <a:gdLst/>
                <a:ahLst/>
                <a:cxnLst/>
                <a:rect l="l" t="t" r="r" b="b"/>
                <a:pathLst>
                  <a:path w="2144" h="283" extrusionOk="0">
                    <a:moveTo>
                      <a:pt x="825" y="264"/>
                    </a:moveTo>
                    <a:cubicBezTo>
                      <a:pt x="825" y="264"/>
                      <a:pt x="0" y="282"/>
                      <a:pt x="2143"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g13b95e63afd_1_738"/>
              <p:cNvSpPr/>
              <p:nvPr/>
            </p:nvSpPr>
            <p:spPr>
              <a:xfrm>
                <a:off x="5271475" y="2160050"/>
                <a:ext cx="47550" cy="7925"/>
              </a:xfrm>
              <a:custGeom>
                <a:avLst/>
                <a:gdLst/>
                <a:ahLst/>
                <a:cxnLst/>
                <a:rect l="l" t="t" r="r" b="b"/>
                <a:pathLst>
                  <a:path w="1902" h="317" extrusionOk="0">
                    <a:moveTo>
                      <a:pt x="738" y="292"/>
                    </a:moveTo>
                    <a:cubicBezTo>
                      <a:pt x="738" y="292"/>
                      <a:pt x="0" y="317"/>
                      <a:pt x="190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g13b95e63afd_1_738"/>
              <p:cNvSpPr/>
              <p:nvPr/>
            </p:nvSpPr>
            <p:spPr>
              <a:xfrm>
                <a:off x="5241375" y="2215050"/>
                <a:ext cx="45925" cy="10475"/>
              </a:xfrm>
              <a:custGeom>
                <a:avLst/>
                <a:gdLst/>
                <a:ahLst/>
                <a:cxnLst/>
                <a:rect l="l" t="t" r="r" b="b"/>
                <a:pathLst>
                  <a:path w="1837" h="419" extrusionOk="0">
                    <a:moveTo>
                      <a:pt x="689" y="356"/>
                    </a:moveTo>
                    <a:cubicBezTo>
                      <a:pt x="689" y="356"/>
                      <a:pt x="0" y="419"/>
                      <a:pt x="1836"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g13b95e63afd_1_738"/>
              <p:cNvSpPr/>
              <p:nvPr/>
            </p:nvSpPr>
            <p:spPr>
              <a:xfrm>
                <a:off x="5304825" y="1979175"/>
                <a:ext cx="17375" cy="51750"/>
              </a:xfrm>
              <a:custGeom>
                <a:avLst/>
                <a:gdLst/>
                <a:ahLst/>
                <a:cxnLst/>
                <a:rect l="l" t="t" r="r" b="b"/>
                <a:pathLst>
                  <a:path w="695" h="2070" extrusionOk="0">
                    <a:moveTo>
                      <a:pt x="404" y="1333"/>
                    </a:moveTo>
                    <a:cubicBezTo>
                      <a:pt x="404" y="1333"/>
                      <a:pt x="0" y="2070"/>
                      <a:pt x="69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g13b95e63afd_1_738"/>
              <p:cNvSpPr/>
              <p:nvPr/>
            </p:nvSpPr>
            <p:spPr>
              <a:xfrm>
                <a:off x="5245950" y="2012075"/>
                <a:ext cx="6625" cy="54125"/>
              </a:xfrm>
              <a:custGeom>
                <a:avLst/>
                <a:gdLst/>
                <a:ahLst/>
                <a:cxnLst/>
                <a:rect l="l" t="t" r="r" b="b"/>
                <a:pathLst>
                  <a:path w="265" h="2165" extrusionOk="0">
                    <a:moveTo>
                      <a:pt x="248" y="1362"/>
                    </a:moveTo>
                    <a:cubicBezTo>
                      <a:pt x="248" y="1362"/>
                      <a:pt x="1" y="2165"/>
                      <a:pt x="264"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13b95e63afd_1_738"/>
              <p:cNvSpPr/>
              <p:nvPr/>
            </p:nvSpPr>
            <p:spPr>
              <a:xfrm>
                <a:off x="5196975" y="2089100"/>
                <a:ext cx="5975" cy="50675"/>
              </a:xfrm>
              <a:custGeom>
                <a:avLst/>
                <a:gdLst/>
                <a:ahLst/>
                <a:cxnLst/>
                <a:rect l="l" t="t" r="r" b="b"/>
                <a:pathLst>
                  <a:path w="239" h="2027" extrusionOk="0">
                    <a:moveTo>
                      <a:pt x="239" y="1238"/>
                    </a:moveTo>
                    <a:cubicBezTo>
                      <a:pt x="239" y="1238"/>
                      <a:pt x="157" y="2027"/>
                      <a:pt x="0"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g13b95e63afd_1_738"/>
              <p:cNvSpPr/>
              <p:nvPr/>
            </p:nvSpPr>
            <p:spPr>
              <a:xfrm>
                <a:off x="5155925" y="2167950"/>
                <a:ext cx="11000" cy="40725"/>
              </a:xfrm>
              <a:custGeom>
                <a:avLst/>
                <a:gdLst/>
                <a:ahLst/>
                <a:cxnLst/>
                <a:rect l="l" t="t" r="r" b="b"/>
                <a:pathLst>
                  <a:path w="440" h="1629" extrusionOk="0">
                    <a:moveTo>
                      <a:pt x="385" y="974"/>
                    </a:moveTo>
                    <a:cubicBezTo>
                      <a:pt x="385" y="974"/>
                      <a:pt x="439" y="1628"/>
                      <a:pt x="1"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g13b95e63afd_1_738"/>
              <p:cNvSpPr/>
              <p:nvPr/>
            </p:nvSpPr>
            <p:spPr>
              <a:xfrm>
                <a:off x="5090675" y="1802125"/>
                <a:ext cx="182925" cy="234200"/>
              </a:xfrm>
              <a:custGeom>
                <a:avLst/>
                <a:gdLst/>
                <a:ahLst/>
                <a:cxnLst/>
                <a:rect l="l" t="t" r="r" b="b"/>
                <a:pathLst>
                  <a:path w="7317" h="9368" extrusionOk="0">
                    <a:moveTo>
                      <a:pt x="187" y="9363"/>
                    </a:moveTo>
                    <a:cubicBezTo>
                      <a:pt x="732" y="9288"/>
                      <a:pt x="1270" y="9206"/>
                      <a:pt x="1808" y="9100"/>
                    </a:cubicBezTo>
                    <a:lnTo>
                      <a:pt x="1860" y="9076"/>
                    </a:lnTo>
                    <a:lnTo>
                      <a:pt x="1841" y="9014"/>
                    </a:lnTo>
                    <a:cubicBezTo>
                      <a:pt x="1361" y="9085"/>
                      <a:pt x="876" y="9116"/>
                      <a:pt x="408" y="9232"/>
                    </a:cubicBezTo>
                    <a:lnTo>
                      <a:pt x="129" y="9351"/>
                    </a:lnTo>
                    <a:cubicBezTo>
                      <a:pt x="129" y="9351"/>
                      <a:pt x="154" y="9367"/>
                      <a:pt x="187" y="9363"/>
                    </a:cubicBezTo>
                    <a:close/>
                    <a:moveTo>
                      <a:pt x="413" y="9168"/>
                    </a:moveTo>
                    <a:cubicBezTo>
                      <a:pt x="413" y="9168"/>
                      <a:pt x="973" y="8971"/>
                      <a:pt x="1239" y="8897"/>
                    </a:cubicBezTo>
                    <a:cubicBezTo>
                      <a:pt x="1649" y="8784"/>
                      <a:pt x="1393" y="8776"/>
                      <a:pt x="1393" y="8776"/>
                    </a:cubicBezTo>
                    <a:cubicBezTo>
                      <a:pt x="961" y="8848"/>
                      <a:pt x="1069" y="8826"/>
                      <a:pt x="740" y="8965"/>
                    </a:cubicBezTo>
                    <a:cubicBezTo>
                      <a:pt x="550" y="9044"/>
                      <a:pt x="413" y="9168"/>
                      <a:pt x="413" y="9168"/>
                    </a:cubicBezTo>
                    <a:close/>
                    <a:moveTo>
                      <a:pt x="95" y="7828"/>
                    </a:moveTo>
                    <a:cubicBezTo>
                      <a:pt x="95" y="7828"/>
                      <a:pt x="162" y="7417"/>
                      <a:pt x="175" y="7098"/>
                    </a:cubicBezTo>
                    <a:lnTo>
                      <a:pt x="122" y="7092"/>
                    </a:lnTo>
                    <a:cubicBezTo>
                      <a:pt x="110" y="7328"/>
                      <a:pt x="100" y="7565"/>
                      <a:pt x="56" y="7797"/>
                    </a:cubicBezTo>
                    <a:cubicBezTo>
                      <a:pt x="56" y="7797"/>
                      <a:pt x="42" y="7817"/>
                      <a:pt x="95" y="7828"/>
                    </a:cubicBezTo>
                    <a:close/>
                    <a:moveTo>
                      <a:pt x="489" y="6586"/>
                    </a:moveTo>
                    <a:cubicBezTo>
                      <a:pt x="446" y="7063"/>
                      <a:pt x="362" y="7458"/>
                      <a:pt x="165" y="7857"/>
                    </a:cubicBezTo>
                    <a:cubicBezTo>
                      <a:pt x="1" y="8190"/>
                      <a:pt x="114" y="8086"/>
                      <a:pt x="114" y="8086"/>
                    </a:cubicBezTo>
                    <a:cubicBezTo>
                      <a:pt x="262" y="7987"/>
                      <a:pt x="171" y="8112"/>
                      <a:pt x="302" y="7840"/>
                    </a:cubicBezTo>
                    <a:cubicBezTo>
                      <a:pt x="451" y="7529"/>
                      <a:pt x="531" y="7185"/>
                      <a:pt x="543" y="6839"/>
                    </a:cubicBezTo>
                    <a:cubicBezTo>
                      <a:pt x="548" y="6684"/>
                      <a:pt x="495" y="6507"/>
                      <a:pt x="489" y="6586"/>
                    </a:cubicBezTo>
                    <a:close/>
                    <a:moveTo>
                      <a:pt x="3446" y="7432"/>
                    </a:moveTo>
                    <a:cubicBezTo>
                      <a:pt x="3788" y="7479"/>
                      <a:pt x="3547" y="7445"/>
                      <a:pt x="3720" y="7472"/>
                    </a:cubicBezTo>
                    <a:cubicBezTo>
                      <a:pt x="3968" y="7514"/>
                      <a:pt x="4215" y="7575"/>
                      <a:pt x="4452" y="7645"/>
                    </a:cubicBezTo>
                    <a:cubicBezTo>
                      <a:pt x="4452" y="7645"/>
                      <a:pt x="4732" y="7622"/>
                      <a:pt x="4179" y="7463"/>
                    </a:cubicBezTo>
                    <a:cubicBezTo>
                      <a:pt x="3950" y="7397"/>
                      <a:pt x="3607" y="7367"/>
                      <a:pt x="3607" y="7367"/>
                    </a:cubicBezTo>
                    <a:cubicBezTo>
                      <a:pt x="3510" y="7367"/>
                      <a:pt x="3382" y="7399"/>
                      <a:pt x="3382" y="7399"/>
                    </a:cubicBezTo>
                    <a:cubicBezTo>
                      <a:pt x="3382" y="7399"/>
                      <a:pt x="3404" y="7427"/>
                      <a:pt x="3446" y="7432"/>
                    </a:cubicBezTo>
                    <a:close/>
                    <a:moveTo>
                      <a:pt x="3714" y="7281"/>
                    </a:moveTo>
                    <a:cubicBezTo>
                      <a:pt x="4085" y="7260"/>
                      <a:pt x="4457" y="7231"/>
                      <a:pt x="4827" y="7260"/>
                    </a:cubicBezTo>
                    <a:cubicBezTo>
                      <a:pt x="4856" y="7263"/>
                      <a:pt x="4955" y="7249"/>
                      <a:pt x="4835" y="7198"/>
                    </a:cubicBezTo>
                    <a:cubicBezTo>
                      <a:pt x="4591" y="7159"/>
                      <a:pt x="4233" y="7170"/>
                      <a:pt x="4233" y="7170"/>
                    </a:cubicBezTo>
                    <a:cubicBezTo>
                      <a:pt x="3911" y="7200"/>
                      <a:pt x="3470" y="7296"/>
                      <a:pt x="3714" y="7281"/>
                    </a:cubicBezTo>
                    <a:close/>
                    <a:moveTo>
                      <a:pt x="3249" y="5556"/>
                    </a:moveTo>
                    <a:cubicBezTo>
                      <a:pt x="3479" y="5325"/>
                      <a:pt x="3679" y="5073"/>
                      <a:pt x="3858" y="4791"/>
                    </a:cubicBezTo>
                    <a:lnTo>
                      <a:pt x="3798" y="4749"/>
                    </a:lnTo>
                    <a:cubicBezTo>
                      <a:pt x="3608" y="5013"/>
                      <a:pt x="3421" y="5277"/>
                      <a:pt x="3208" y="5517"/>
                    </a:cubicBezTo>
                    <a:cubicBezTo>
                      <a:pt x="3208" y="5517"/>
                      <a:pt x="3169" y="5559"/>
                      <a:pt x="3249" y="5556"/>
                    </a:cubicBezTo>
                    <a:close/>
                    <a:moveTo>
                      <a:pt x="2572" y="6268"/>
                    </a:moveTo>
                    <a:cubicBezTo>
                      <a:pt x="2674" y="6211"/>
                      <a:pt x="2760" y="6161"/>
                      <a:pt x="2770" y="6155"/>
                    </a:cubicBezTo>
                    <a:cubicBezTo>
                      <a:pt x="3478" y="5676"/>
                      <a:pt x="4044" y="5017"/>
                      <a:pt x="4477" y="4274"/>
                    </a:cubicBezTo>
                    <a:lnTo>
                      <a:pt x="4457" y="4247"/>
                    </a:lnTo>
                    <a:cubicBezTo>
                      <a:pt x="3991" y="4953"/>
                      <a:pt x="3417" y="5591"/>
                      <a:pt x="2734" y="6103"/>
                    </a:cubicBezTo>
                    <a:cubicBezTo>
                      <a:pt x="2649" y="6175"/>
                      <a:pt x="2510" y="6261"/>
                      <a:pt x="2572" y="6268"/>
                    </a:cubicBezTo>
                    <a:close/>
                    <a:moveTo>
                      <a:pt x="2175" y="3934"/>
                    </a:moveTo>
                    <a:cubicBezTo>
                      <a:pt x="2175" y="3934"/>
                      <a:pt x="2077" y="3451"/>
                      <a:pt x="1897" y="3081"/>
                    </a:cubicBezTo>
                    <a:lnTo>
                      <a:pt x="1851" y="3064"/>
                    </a:lnTo>
                    <a:cubicBezTo>
                      <a:pt x="1851" y="3064"/>
                      <a:pt x="2055" y="3599"/>
                      <a:pt x="2117" y="3914"/>
                    </a:cubicBezTo>
                    <a:cubicBezTo>
                      <a:pt x="2117" y="3914"/>
                      <a:pt x="2145" y="3974"/>
                      <a:pt x="2175" y="3934"/>
                    </a:cubicBezTo>
                    <a:close/>
                    <a:moveTo>
                      <a:pt x="2320" y="4739"/>
                    </a:moveTo>
                    <a:cubicBezTo>
                      <a:pt x="2320" y="4739"/>
                      <a:pt x="2523" y="4097"/>
                      <a:pt x="2527" y="3810"/>
                    </a:cubicBezTo>
                    <a:cubicBezTo>
                      <a:pt x="2530" y="3606"/>
                      <a:pt x="2516" y="3403"/>
                      <a:pt x="2484" y="3203"/>
                    </a:cubicBezTo>
                    <a:cubicBezTo>
                      <a:pt x="2414" y="2762"/>
                      <a:pt x="2261" y="2338"/>
                      <a:pt x="1976" y="1975"/>
                    </a:cubicBezTo>
                    <a:cubicBezTo>
                      <a:pt x="1976" y="1975"/>
                      <a:pt x="1856" y="1862"/>
                      <a:pt x="1980" y="2100"/>
                    </a:cubicBezTo>
                    <a:cubicBezTo>
                      <a:pt x="2377" y="2881"/>
                      <a:pt x="2477" y="3816"/>
                      <a:pt x="2274" y="4680"/>
                    </a:cubicBezTo>
                    <a:cubicBezTo>
                      <a:pt x="2274" y="4680"/>
                      <a:pt x="2277" y="4726"/>
                      <a:pt x="2320" y="4739"/>
                    </a:cubicBezTo>
                    <a:close/>
                    <a:moveTo>
                      <a:pt x="4591" y="5630"/>
                    </a:moveTo>
                    <a:cubicBezTo>
                      <a:pt x="5366" y="4933"/>
                      <a:pt x="6317" y="4468"/>
                      <a:pt x="7317" y="4217"/>
                    </a:cubicBezTo>
                    <a:lnTo>
                      <a:pt x="7308" y="4173"/>
                    </a:lnTo>
                    <a:cubicBezTo>
                      <a:pt x="6275" y="4327"/>
                      <a:pt x="5267" y="4814"/>
                      <a:pt x="4539" y="5576"/>
                    </a:cubicBezTo>
                    <a:cubicBezTo>
                      <a:pt x="4539" y="5576"/>
                      <a:pt x="4471" y="5545"/>
                      <a:pt x="4572" y="5647"/>
                    </a:cubicBezTo>
                    <a:cubicBezTo>
                      <a:pt x="4579" y="5642"/>
                      <a:pt x="4585" y="5635"/>
                      <a:pt x="4591" y="5630"/>
                    </a:cubicBezTo>
                    <a:close/>
                    <a:moveTo>
                      <a:pt x="5670" y="4596"/>
                    </a:moveTo>
                    <a:cubicBezTo>
                      <a:pt x="5697" y="4578"/>
                      <a:pt x="5724" y="4560"/>
                      <a:pt x="5751" y="4542"/>
                    </a:cubicBezTo>
                    <a:cubicBezTo>
                      <a:pt x="6159" y="4284"/>
                      <a:pt x="6605" y="4083"/>
                      <a:pt x="7014" y="3822"/>
                    </a:cubicBezTo>
                    <a:cubicBezTo>
                      <a:pt x="7014" y="3822"/>
                      <a:pt x="7025" y="3805"/>
                      <a:pt x="6980" y="3761"/>
                    </a:cubicBezTo>
                    <a:cubicBezTo>
                      <a:pt x="6525" y="3997"/>
                      <a:pt x="6058" y="4212"/>
                      <a:pt x="5642" y="4512"/>
                    </a:cubicBezTo>
                    <a:cubicBezTo>
                      <a:pt x="5642" y="4512"/>
                      <a:pt x="5549" y="4575"/>
                      <a:pt x="5670" y="4596"/>
                    </a:cubicBezTo>
                    <a:close/>
                    <a:moveTo>
                      <a:pt x="3689" y="1804"/>
                    </a:moveTo>
                    <a:cubicBezTo>
                      <a:pt x="3797" y="1622"/>
                      <a:pt x="3747" y="1550"/>
                      <a:pt x="3750" y="1433"/>
                    </a:cubicBezTo>
                    <a:cubicBezTo>
                      <a:pt x="3763" y="946"/>
                      <a:pt x="3687" y="1179"/>
                      <a:pt x="3687" y="1179"/>
                    </a:cubicBezTo>
                    <a:cubicBezTo>
                      <a:pt x="3693" y="1478"/>
                      <a:pt x="3615" y="1851"/>
                      <a:pt x="3689" y="1804"/>
                    </a:cubicBezTo>
                    <a:close/>
                    <a:moveTo>
                      <a:pt x="3615" y="2651"/>
                    </a:moveTo>
                    <a:cubicBezTo>
                      <a:pt x="3615" y="2651"/>
                      <a:pt x="3916" y="2168"/>
                      <a:pt x="4002" y="1691"/>
                    </a:cubicBezTo>
                    <a:cubicBezTo>
                      <a:pt x="4085" y="1230"/>
                      <a:pt x="4071" y="756"/>
                      <a:pt x="4004" y="309"/>
                    </a:cubicBezTo>
                    <a:cubicBezTo>
                      <a:pt x="4004" y="309"/>
                      <a:pt x="3998" y="0"/>
                      <a:pt x="3979" y="764"/>
                    </a:cubicBezTo>
                    <a:cubicBezTo>
                      <a:pt x="3964" y="1376"/>
                      <a:pt x="3877" y="1991"/>
                      <a:pt x="3596" y="2553"/>
                    </a:cubicBezTo>
                    <a:cubicBezTo>
                      <a:pt x="3596" y="2553"/>
                      <a:pt x="3563" y="2665"/>
                      <a:pt x="3615" y="2651"/>
                    </a:cubicBezTo>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g13b95e63afd_1_738"/>
              <p:cNvSpPr/>
              <p:nvPr/>
            </p:nvSpPr>
            <p:spPr>
              <a:xfrm>
                <a:off x="5247425" y="2108450"/>
                <a:ext cx="301925" cy="250650"/>
              </a:xfrm>
              <a:custGeom>
                <a:avLst/>
                <a:gdLst/>
                <a:ahLst/>
                <a:cxnLst/>
                <a:rect l="l" t="t" r="r" b="b"/>
                <a:pathLst>
                  <a:path w="12077" h="10026" extrusionOk="0">
                    <a:moveTo>
                      <a:pt x="0" y="8425"/>
                    </a:moveTo>
                    <a:cubicBezTo>
                      <a:pt x="1361" y="7975"/>
                      <a:pt x="1545" y="6509"/>
                      <a:pt x="1315" y="5096"/>
                    </a:cubicBezTo>
                    <a:cubicBezTo>
                      <a:pt x="1235" y="4606"/>
                      <a:pt x="1070" y="3341"/>
                      <a:pt x="1772" y="3329"/>
                    </a:cubicBezTo>
                    <a:cubicBezTo>
                      <a:pt x="2048" y="3325"/>
                      <a:pt x="2177" y="3928"/>
                      <a:pt x="2197" y="4089"/>
                    </a:cubicBezTo>
                    <a:cubicBezTo>
                      <a:pt x="2283" y="4777"/>
                      <a:pt x="2027" y="5305"/>
                      <a:pt x="2002" y="5954"/>
                    </a:cubicBezTo>
                    <a:cubicBezTo>
                      <a:pt x="1993" y="6189"/>
                      <a:pt x="1963" y="6629"/>
                      <a:pt x="2335" y="6510"/>
                    </a:cubicBezTo>
                    <a:cubicBezTo>
                      <a:pt x="2729" y="6384"/>
                      <a:pt x="2833" y="5893"/>
                      <a:pt x="2927" y="5522"/>
                    </a:cubicBezTo>
                    <a:cubicBezTo>
                      <a:pt x="3157" y="4608"/>
                      <a:pt x="2998" y="3600"/>
                      <a:pt x="3387" y="2747"/>
                    </a:cubicBezTo>
                    <a:cubicBezTo>
                      <a:pt x="3519" y="2457"/>
                      <a:pt x="3673" y="2125"/>
                      <a:pt x="3933" y="1941"/>
                    </a:cubicBezTo>
                    <a:cubicBezTo>
                      <a:pt x="3977" y="1910"/>
                      <a:pt x="4174" y="1776"/>
                      <a:pt x="4244" y="1834"/>
                    </a:cubicBezTo>
                    <a:cubicBezTo>
                      <a:pt x="4490" y="2038"/>
                      <a:pt x="4494" y="2508"/>
                      <a:pt x="4484" y="2745"/>
                    </a:cubicBezTo>
                    <a:cubicBezTo>
                      <a:pt x="4449" y="3507"/>
                      <a:pt x="4106" y="4161"/>
                      <a:pt x="3796" y="4790"/>
                    </a:cubicBezTo>
                    <a:cubicBezTo>
                      <a:pt x="3721" y="4942"/>
                      <a:pt x="3244" y="5604"/>
                      <a:pt x="3654" y="5634"/>
                    </a:cubicBezTo>
                    <a:cubicBezTo>
                      <a:pt x="4243" y="5678"/>
                      <a:pt x="4617" y="5185"/>
                      <a:pt x="4864" y="4753"/>
                    </a:cubicBezTo>
                    <a:cubicBezTo>
                      <a:pt x="5434" y="3758"/>
                      <a:pt x="5548" y="2453"/>
                      <a:pt x="5996" y="1372"/>
                    </a:cubicBezTo>
                    <a:cubicBezTo>
                      <a:pt x="6163" y="971"/>
                      <a:pt x="6317" y="513"/>
                      <a:pt x="6633" y="222"/>
                    </a:cubicBezTo>
                    <a:cubicBezTo>
                      <a:pt x="6703" y="158"/>
                      <a:pt x="6930" y="1"/>
                      <a:pt x="7053" y="76"/>
                    </a:cubicBezTo>
                    <a:cubicBezTo>
                      <a:pt x="7325" y="241"/>
                      <a:pt x="7257" y="773"/>
                      <a:pt x="7230" y="978"/>
                    </a:cubicBezTo>
                    <a:cubicBezTo>
                      <a:pt x="7118" y="1808"/>
                      <a:pt x="6597" y="2426"/>
                      <a:pt x="6304" y="3158"/>
                    </a:cubicBezTo>
                    <a:cubicBezTo>
                      <a:pt x="6227" y="3352"/>
                      <a:pt x="5853" y="3984"/>
                      <a:pt x="6244" y="4160"/>
                    </a:cubicBezTo>
                    <a:cubicBezTo>
                      <a:pt x="6761" y="4391"/>
                      <a:pt x="7292" y="3988"/>
                      <a:pt x="7622" y="3740"/>
                    </a:cubicBezTo>
                    <a:cubicBezTo>
                      <a:pt x="8534" y="3058"/>
                      <a:pt x="9301" y="2154"/>
                      <a:pt x="10141" y="1384"/>
                    </a:cubicBezTo>
                    <a:cubicBezTo>
                      <a:pt x="10481" y="1071"/>
                      <a:pt x="11241" y="436"/>
                      <a:pt x="11860" y="870"/>
                    </a:cubicBezTo>
                    <a:cubicBezTo>
                      <a:pt x="12076" y="1021"/>
                      <a:pt x="12013" y="1342"/>
                      <a:pt x="11953" y="1510"/>
                    </a:cubicBezTo>
                    <a:cubicBezTo>
                      <a:pt x="11788" y="1975"/>
                      <a:pt x="11329" y="2312"/>
                      <a:pt x="10975" y="2611"/>
                    </a:cubicBezTo>
                    <a:cubicBezTo>
                      <a:pt x="9851" y="3559"/>
                      <a:pt x="8536" y="4086"/>
                      <a:pt x="7099" y="4530"/>
                    </a:cubicBezTo>
                    <a:cubicBezTo>
                      <a:pt x="6619" y="4678"/>
                      <a:pt x="6145" y="4832"/>
                      <a:pt x="5704" y="5054"/>
                    </a:cubicBezTo>
                    <a:cubicBezTo>
                      <a:pt x="5612" y="5101"/>
                      <a:pt x="5309" y="5188"/>
                      <a:pt x="5261" y="5309"/>
                    </a:cubicBezTo>
                    <a:cubicBezTo>
                      <a:pt x="5250" y="5335"/>
                      <a:pt x="5441" y="5470"/>
                      <a:pt x="5453" y="5478"/>
                    </a:cubicBezTo>
                    <a:cubicBezTo>
                      <a:pt x="5702" y="5653"/>
                      <a:pt x="5990" y="5701"/>
                      <a:pt x="6258" y="5719"/>
                    </a:cubicBezTo>
                    <a:cubicBezTo>
                      <a:pt x="7070" y="5773"/>
                      <a:pt x="7815" y="5522"/>
                      <a:pt x="8623" y="5554"/>
                    </a:cubicBezTo>
                    <a:cubicBezTo>
                      <a:pt x="8891" y="5564"/>
                      <a:pt x="9386" y="5649"/>
                      <a:pt x="9447" y="6026"/>
                    </a:cubicBezTo>
                    <a:cubicBezTo>
                      <a:pt x="9537" y="6575"/>
                      <a:pt x="8914" y="6915"/>
                      <a:pt x="8511" y="7046"/>
                    </a:cubicBezTo>
                    <a:cubicBezTo>
                      <a:pt x="7362" y="7421"/>
                      <a:pt x="6112" y="6761"/>
                      <a:pt x="4886" y="6591"/>
                    </a:cubicBezTo>
                    <a:cubicBezTo>
                      <a:pt x="4460" y="6533"/>
                      <a:pt x="4035" y="6541"/>
                      <a:pt x="3643" y="6628"/>
                    </a:cubicBezTo>
                    <a:cubicBezTo>
                      <a:pt x="3610" y="6636"/>
                      <a:pt x="3271" y="6703"/>
                      <a:pt x="3286" y="6768"/>
                    </a:cubicBezTo>
                    <a:cubicBezTo>
                      <a:pt x="3343" y="7015"/>
                      <a:pt x="3782" y="7199"/>
                      <a:pt x="3974" y="7276"/>
                    </a:cubicBezTo>
                    <a:cubicBezTo>
                      <a:pt x="4689" y="7561"/>
                      <a:pt x="5448" y="7555"/>
                      <a:pt x="6172" y="7739"/>
                    </a:cubicBezTo>
                    <a:cubicBezTo>
                      <a:pt x="6321" y="7777"/>
                      <a:pt x="6934" y="7870"/>
                      <a:pt x="7018" y="8095"/>
                    </a:cubicBezTo>
                    <a:cubicBezTo>
                      <a:pt x="7229" y="8661"/>
                      <a:pt x="6386" y="8772"/>
                      <a:pt x="6026" y="8767"/>
                    </a:cubicBezTo>
                    <a:cubicBezTo>
                      <a:pt x="5090" y="8755"/>
                      <a:pt x="4350" y="8349"/>
                      <a:pt x="3486" y="7836"/>
                    </a:cubicBezTo>
                    <a:cubicBezTo>
                      <a:pt x="3190" y="7661"/>
                      <a:pt x="2553" y="7222"/>
                      <a:pt x="2260" y="7456"/>
                    </a:cubicBezTo>
                    <a:cubicBezTo>
                      <a:pt x="2142" y="7551"/>
                      <a:pt x="2725" y="8008"/>
                      <a:pt x="2762" y="8035"/>
                    </a:cubicBezTo>
                    <a:cubicBezTo>
                      <a:pt x="3321" y="8442"/>
                      <a:pt x="3945" y="8717"/>
                      <a:pt x="4498" y="9141"/>
                    </a:cubicBezTo>
                    <a:cubicBezTo>
                      <a:pt x="4621" y="9236"/>
                      <a:pt x="5004" y="9493"/>
                      <a:pt x="4906" y="9679"/>
                    </a:cubicBezTo>
                    <a:cubicBezTo>
                      <a:pt x="4724" y="10025"/>
                      <a:pt x="4041" y="9719"/>
                      <a:pt x="3748" y="9556"/>
                    </a:cubicBezTo>
                    <a:cubicBezTo>
                      <a:pt x="2832" y="9045"/>
                      <a:pt x="2053" y="8115"/>
                      <a:pt x="1036" y="8279"/>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g13b95e63afd_1_738"/>
              <p:cNvSpPr/>
              <p:nvPr/>
            </p:nvSpPr>
            <p:spPr>
              <a:xfrm>
                <a:off x="4622450" y="2116675"/>
                <a:ext cx="295425" cy="252400"/>
              </a:xfrm>
              <a:custGeom>
                <a:avLst/>
                <a:gdLst/>
                <a:ahLst/>
                <a:cxnLst/>
                <a:rect l="l" t="t" r="r" b="b"/>
                <a:pathLst>
                  <a:path w="11817" h="10096" extrusionOk="0">
                    <a:moveTo>
                      <a:pt x="11816" y="8657"/>
                    </a:moveTo>
                    <a:cubicBezTo>
                      <a:pt x="10472" y="8161"/>
                      <a:pt x="10338" y="6689"/>
                      <a:pt x="10617" y="5286"/>
                    </a:cubicBezTo>
                    <a:cubicBezTo>
                      <a:pt x="10713" y="4798"/>
                      <a:pt x="10922" y="3540"/>
                      <a:pt x="10220" y="3504"/>
                    </a:cubicBezTo>
                    <a:cubicBezTo>
                      <a:pt x="9944" y="3490"/>
                      <a:pt x="9795" y="4089"/>
                      <a:pt x="9770" y="4249"/>
                    </a:cubicBezTo>
                    <a:cubicBezTo>
                      <a:pt x="9659" y="4933"/>
                      <a:pt x="9897" y="5470"/>
                      <a:pt x="9900" y="6119"/>
                    </a:cubicBezTo>
                    <a:cubicBezTo>
                      <a:pt x="9901" y="6355"/>
                      <a:pt x="9917" y="6795"/>
                      <a:pt x="9549" y="6664"/>
                    </a:cubicBezTo>
                    <a:cubicBezTo>
                      <a:pt x="9160" y="6525"/>
                      <a:pt x="9071" y="6030"/>
                      <a:pt x="8991" y="5656"/>
                    </a:cubicBezTo>
                    <a:cubicBezTo>
                      <a:pt x="8791" y="4735"/>
                      <a:pt x="8985" y="3733"/>
                      <a:pt x="8626" y="2867"/>
                    </a:cubicBezTo>
                    <a:cubicBezTo>
                      <a:pt x="8505" y="2572"/>
                      <a:pt x="8361" y="2235"/>
                      <a:pt x="8107" y="2043"/>
                    </a:cubicBezTo>
                    <a:cubicBezTo>
                      <a:pt x="8065" y="2010"/>
                      <a:pt x="7873" y="1869"/>
                      <a:pt x="7800" y="1925"/>
                    </a:cubicBezTo>
                    <a:cubicBezTo>
                      <a:pt x="7549" y="2120"/>
                      <a:pt x="7528" y="2591"/>
                      <a:pt x="7530" y="2827"/>
                    </a:cubicBezTo>
                    <a:cubicBezTo>
                      <a:pt x="7539" y="3590"/>
                      <a:pt x="7859" y="4256"/>
                      <a:pt x="8147" y="4895"/>
                    </a:cubicBezTo>
                    <a:cubicBezTo>
                      <a:pt x="8217" y="5049"/>
                      <a:pt x="8671" y="5727"/>
                      <a:pt x="8260" y="5744"/>
                    </a:cubicBezTo>
                    <a:cubicBezTo>
                      <a:pt x="7670" y="5767"/>
                      <a:pt x="7313" y="5262"/>
                      <a:pt x="7081" y="4822"/>
                    </a:cubicBezTo>
                    <a:cubicBezTo>
                      <a:pt x="6545" y="3807"/>
                      <a:pt x="6476" y="2499"/>
                      <a:pt x="6065" y="1404"/>
                    </a:cubicBezTo>
                    <a:cubicBezTo>
                      <a:pt x="5912" y="996"/>
                      <a:pt x="5774" y="534"/>
                      <a:pt x="5468" y="232"/>
                    </a:cubicBezTo>
                    <a:cubicBezTo>
                      <a:pt x="5401" y="166"/>
                      <a:pt x="5179" y="1"/>
                      <a:pt x="5054" y="72"/>
                    </a:cubicBezTo>
                    <a:cubicBezTo>
                      <a:pt x="4776" y="228"/>
                      <a:pt x="4825" y="761"/>
                      <a:pt x="4846" y="967"/>
                    </a:cubicBezTo>
                    <a:cubicBezTo>
                      <a:pt x="4930" y="1801"/>
                      <a:pt x="5430" y="2437"/>
                      <a:pt x="5697" y="3177"/>
                    </a:cubicBezTo>
                    <a:cubicBezTo>
                      <a:pt x="5767" y="3374"/>
                      <a:pt x="6119" y="4019"/>
                      <a:pt x="5723" y="4181"/>
                    </a:cubicBezTo>
                    <a:cubicBezTo>
                      <a:pt x="5198" y="4394"/>
                      <a:pt x="4680" y="3974"/>
                      <a:pt x="4359" y="3715"/>
                    </a:cubicBezTo>
                    <a:cubicBezTo>
                      <a:pt x="3472" y="3001"/>
                      <a:pt x="2735" y="2071"/>
                      <a:pt x="1923" y="1273"/>
                    </a:cubicBezTo>
                    <a:cubicBezTo>
                      <a:pt x="1594" y="950"/>
                      <a:pt x="856" y="289"/>
                      <a:pt x="223" y="700"/>
                    </a:cubicBezTo>
                    <a:cubicBezTo>
                      <a:pt x="0" y="845"/>
                      <a:pt x="53" y="1167"/>
                      <a:pt x="107" y="1338"/>
                    </a:cubicBezTo>
                    <a:cubicBezTo>
                      <a:pt x="256" y="1807"/>
                      <a:pt x="704" y="2160"/>
                      <a:pt x="1047" y="2470"/>
                    </a:cubicBezTo>
                    <a:cubicBezTo>
                      <a:pt x="2139" y="3458"/>
                      <a:pt x="3434" y="4029"/>
                      <a:pt x="4855" y="4522"/>
                    </a:cubicBezTo>
                    <a:cubicBezTo>
                      <a:pt x="5329" y="4686"/>
                      <a:pt x="5798" y="4856"/>
                      <a:pt x="6231" y="5093"/>
                    </a:cubicBezTo>
                    <a:cubicBezTo>
                      <a:pt x="6322" y="5144"/>
                      <a:pt x="6622" y="5241"/>
                      <a:pt x="6666" y="5364"/>
                    </a:cubicBezTo>
                    <a:cubicBezTo>
                      <a:pt x="6675" y="5390"/>
                      <a:pt x="6480" y="5518"/>
                      <a:pt x="6468" y="5526"/>
                    </a:cubicBezTo>
                    <a:cubicBezTo>
                      <a:pt x="6212" y="5692"/>
                      <a:pt x="5924" y="5730"/>
                      <a:pt x="5655" y="5738"/>
                    </a:cubicBezTo>
                    <a:cubicBezTo>
                      <a:pt x="4842" y="5765"/>
                      <a:pt x="4106" y="5489"/>
                      <a:pt x="3296" y="5493"/>
                    </a:cubicBezTo>
                    <a:cubicBezTo>
                      <a:pt x="3029" y="5494"/>
                      <a:pt x="2532" y="5562"/>
                      <a:pt x="2456" y="5937"/>
                    </a:cubicBezTo>
                    <a:cubicBezTo>
                      <a:pt x="2348" y="6482"/>
                      <a:pt x="2959" y="6843"/>
                      <a:pt x="3358" y="6988"/>
                    </a:cubicBezTo>
                    <a:cubicBezTo>
                      <a:pt x="4494" y="7402"/>
                      <a:pt x="5766" y="6786"/>
                      <a:pt x="6997" y="6658"/>
                    </a:cubicBezTo>
                    <a:cubicBezTo>
                      <a:pt x="7424" y="6613"/>
                      <a:pt x="7849" y="6637"/>
                      <a:pt x="8237" y="6737"/>
                    </a:cubicBezTo>
                    <a:cubicBezTo>
                      <a:pt x="8271" y="6746"/>
                      <a:pt x="8607" y="6825"/>
                      <a:pt x="8589" y="6888"/>
                    </a:cubicBezTo>
                    <a:cubicBezTo>
                      <a:pt x="8524" y="7134"/>
                      <a:pt x="8079" y="7303"/>
                      <a:pt x="7884" y="7374"/>
                    </a:cubicBezTo>
                    <a:cubicBezTo>
                      <a:pt x="7160" y="7634"/>
                      <a:pt x="6401" y="7602"/>
                      <a:pt x="5671" y="7761"/>
                    </a:cubicBezTo>
                    <a:cubicBezTo>
                      <a:pt x="5521" y="7794"/>
                      <a:pt x="4906" y="7865"/>
                      <a:pt x="4814" y="8087"/>
                    </a:cubicBezTo>
                    <a:cubicBezTo>
                      <a:pt x="4584" y="8645"/>
                      <a:pt x="5423" y="8786"/>
                      <a:pt x="5781" y="8793"/>
                    </a:cubicBezTo>
                    <a:cubicBezTo>
                      <a:pt x="6719" y="8814"/>
                      <a:pt x="7472" y="8433"/>
                      <a:pt x="8353" y="7950"/>
                    </a:cubicBezTo>
                    <a:cubicBezTo>
                      <a:pt x="8655" y="7785"/>
                      <a:pt x="9306" y="7368"/>
                      <a:pt x="9591" y="7612"/>
                    </a:cubicBezTo>
                    <a:cubicBezTo>
                      <a:pt x="9706" y="7711"/>
                      <a:pt x="9108" y="8147"/>
                      <a:pt x="9070" y="8174"/>
                    </a:cubicBezTo>
                    <a:cubicBezTo>
                      <a:pt x="8498" y="8561"/>
                      <a:pt x="7864" y="8815"/>
                      <a:pt x="7297" y="9220"/>
                    </a:cubicBezTo>
                    <a:cubicBezTo>
                      <a:pt x="7171" y="9309"/>
                      <a:pt x="6779" y="9554"/>
                      <a:pt x="6870" y="9743"/>
                    </a:cubicBezTo>
                    <a:cubicBezTo>
                      <a:pt x="7041" y="10095"/>
                      <a:pt x="7735" y="9812"/>
                      <a:pt x="8031" y="9660"/>
                    </a:cubicBezTo>
                    <a:cubicBezTo>
                      <a:pt x="8965" y="9180"/>
                      <a:pt x="9776" y="8277"/>
                      <a:pt x="10787" y="8476"/>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13b95e63afd_1_738"/>
              <p:cNvSpPr/>
              <p:nvPr/>
            </p:nvSpPr>
            <p:spPr>
              <a:xfrm>
                <a:off x="4953650" y="1911100"/>
                <a:ext cx="27200" cy="42250"/>
              </a:xfrm>
              <a:custGeom>
                <a:avLst/>
                <a:gdLst/>
                <a:ahLst/>
                <a:cxnLst/>
                <a:rect l="l" t="t" r="r" b="b"/>
                <a:pathLst>
                  <a:path w="1088" h="1690" extrusionOk="0">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FD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g13b95e63afd_1_738"/>
              <p:cNvSpPr/>
              <p:nvPr/>
            </p:nvSpPr>
            <p:spPr>
              <a:xfrm>
                <a:off x="4953650" y="1911100"/>
                <a:ext cx="27200" cy="42250"/>
              </a:xfrm>
              <a:custGeom>
                <a:avLst/>
                <a:gdLst/>
                <a:ahLst/>
                <a:cxnLst/>
                <a:rect l="l" t="t" r="r" b="b"/>
                <a:pathLst>
                  <a:path w="1088" h="1690" extrusionOk="0">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g13b95e63afd_1_738"/>
              <p:cNvSpPr/>
              <p:nvPr/>
            </p:nvSpPr>
            <p:spPr>
              <a:xfrm>
                <a:off x="4955750" y="1932600"/>
                <a:ext cx="46325" cy="23200"/>
              </a:xfrm>
              <a:custGeom>
                <a:avLst/>
                <a:gdLst/>
                <a:ahLst/>
                <a:cxnLst/>
                <a:rect l="l" t="t" r="r" b="b"/>
                <a:pathLst>
                  <a:path w="1853" h="928" extrusionOk="0">
                    <a:moveTo>
                      <a:pt x="1375" y="1"/>
                    </a:moveTo>
                    <a:cubicBezTo>
                      <a:pt x="1205" y="1"/>
                      <a:pt x="997" y="38"/>
                      <a:pt x="784" y="114"/>
                    </a:cubicBezTo>
                    <a:cubicBezTo>
                      <a:pt x="316" y="282"/>
                      <a:pt x="0" y="575"/>
                      <a:pt x="78" y="768"/>
                    </a:cubicBezTo>
                    <a:cubicBezTo>
                      <a:pt x="121" y="874"/>
                      <a:pt x="272" y="927"/>
                      <a:pt x="476" y="927"/>
                    </a:cubicBezTo>
                    <a:cubicBezTo>
                      <a:pt x="647" y="927"/>
                      <a:pt x="854" y="890"/>
                      <a:pt x="1067" y="814"/>
                    </a:cubicBezTo>
                    <a:cubicBezTo>
                      <a:pt x="1536" y="646"/>
                      <a:pt x="1852" y="354"/>
                      <a:pt x="1774" y="161"/>
                    </a:cubicBezTo>
                    <a:cubicBezTo>
                      <a:pt x="1732" y="55"/>
                      <a:pt x="1580" y="1"/>
                      <a:pt x="1375"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g13b95e63afd_1_738"/>
              <p:cNvSpPr/>
              <p:nvPr/>
            </p:nvSpPr>
            <p:spPr>
              <a:xfrm>
                <a:off x="4956100" y="1947500"/>
                <a:ext cx="46425" cy="25925"/>
              </a:xfrm>
              <a:custGeom>
                <a:avLst/>
                <a:gdLst/>
                <a:ahLst/>
                <a:cxnLst/>
                <a:rect l="l" t="t" r="r" b="b"/>
                <a:pathLst>
                  <a:path w="1857" h="1037" extrusionOk="0">
                    <a:moveTo>
                      <a:pt x="366" y="1"/>
                    </a:moveTo>
                    <a:cubicBezTo>
                      <a:pt x="217" y="1"/>
                      <a:pt x="110" y="41"/>
                      <a:pt x="76" y="123"/>
                    </a:cubicBezTo>
                    <a:cubicBezTo>
                      <a:pt x="0" y="308"/>
                      <a:pt x="320" y="635"/>
                      <a:pt x="790" y="853"/>
                    </a:cubicBezTo>
                    <a:cubicBezTo>
                      <a:pt x="1052" y="974"/>
                      <a:pt x="1304" y="1037"/>
                      <a:pt x="1490" y="1037"/>
                    </a:cubicBezTo>
                    <a:cubicBezTo>
                      <a:pt x="1640" y="1037"/>
                      <a:pt x="1746" y="997"/>
                      <a:pt x="1781" y="914"/>
                    </a:cubicBezTo>
                    <a:cubicBezTo>
                      <a:pt x="1856" y="730"/>
                      <a:pt x="1537" y="403"/>
                      <a:pt x="1066" y="185"/>
                    </a:cubicBezTo>
                    <a:cubicBezTo>
                      <a:pt x="805" y="63"/>
                      <a:pt x="552" y="1"/>
                      <a:pt x="366"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g13b95e63afd_1_738"/>
              <p:cNvSpPr/>
              <p:nvPr/>
            </p:nvSpPr>
            <p:spPr>
              <a:xfrm>
                <a:off x="4954400" y="1949725"/>
                <a:ext cx="27650" cy="43875"/>
              </a:xfrm>
              <a:custGeom>
                <a:avLst/>
                <a:gdLst/>
                <a:ahLst/>
                <a:cxnLst/>
                <a:rect l="l" t="t" r="r" b="b"/>
                <a:pathLst>
                  <a:path w="1106" h="1755" extrusionOk="0">
                    <a:moveTo>
                      <a:pt x="241" y="1"/>
                    </a:moveTo>
                    <a:cubicBezTo>
                      <a:pt x="222" y="1"/>
                      <a:pt x="205" y="4"/>
                      <a:pt x="188" y="10"/>
                    </a:cubicBezTo>
                    <a:cubicBezTo>
                      <a:pt x="1" y="80"/>
                      <a:pt x="13" y="525"/>
                      <a:pt x="216" y="1004"/>
                    </a:cubicBezTo>
                    <a:cubicBezTo>
                      <a:pt x="399" y="1440"/>
                      <a:pt x="676" y="1754"/>
                      <a:pt x="865" y="1754"/>
                    </a:cubicBezTo>
                    <a:cubicBezTo>
                      <a:pt x="884" y="1754"/>
                      <a:pt x="902" y="1751"/>
                      <a:pt x="919" y="1745"/>
                    </a:cubicBezTo>
                    <a:cubicBezTo>
                      <a:pt x="1105" y="1675"/>
                      <a:pt x="1093" y="1230"/>
                      <a:pt x="891" y="751"/>
                    </a:cubicBezTo>
                    <a:cubicBezTo>
                      <a:pt x="707" y="315"/>
                      <a:pt x="430" y="1"/>
                      <a:pt x="24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g13b95e63afd_1_738"/>
              <p:cNvSpPr/>
              <p:nvPr/>
            </p:nvSpPr>
            <p:spPr>
              <a:xfrm>
                <a:off x="4938875" y="1949975"/>
                <a:ext cx="26350" cy="42725"/>
              </a:xfrm>
              <a:custGeom>
                <a:avLst/>
                <a:gdLst/>
                <a:ahLst/>
                <a:cxnLst/>
                <a:rect l="l" t="t" r="r" b="b"/>
                <a:pathLst>
                  <a:path w="1054" h="1709" extrusionOk="0">
                    <a:moveTo>
                      <a:pt x="791" y="1"/>
                    </a:moveTo>
                    <a:cubicBezTo>
                      <a:pt x="603" y="1"/>
                      <a:pt x="346" y="289"/>
                      <a:pt x="184" y="701"/>
                    </a:cubicBezTo>
                    <a:cubicBezTo>
                      <a:pt x="0" y="1165"/>
                      <a:pt x="6" y="1610"/>
                      <a:pt x="196" y="1695"/>
                    </a:cubicBezTo>
                    <a:cubicBezTo>
                      <a:pt x="217" y="1704"/>
                      <a:pt x="240" y="1709"/>
                      <a:pt x="263" y="1709"/>
                    </a:cubicBezTo>
                    <a:cubicBezTo>
                      <a:pt x="451" y="1709"/>
                      <a:pt x="708" y="1420"/>
                      <a:pt x="871" y="1008"/>
                    </a:cubicBezTo>
                    <a:cubicBezTo>
                      <a:pt x="1053" y="545"/>
                      <a:pt x="1048" y="99"/>
                      <a:pt x="859" y="15"/>
                    </a:cubicBezTo>
                    <a:cubicBezTo>
                      <a:pt x="837" y="5"/>
                      <a:pt x="815" y="1"/>
                      <a:pt x="79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g13b95e63afd_1_738"/>
              <p:cNvSpPr/>
              <p:nvPr/>
            </p:nvSpPr>
            <p:spPr>
              <a:xfrm>
                <a:off x="4917050" y="1947750"/>
                <a:ext cx="46075" cy="23875"/>
              </a:xfrm>
              <a:custGeom>
                <a:avLst/>
                <a:gdLst/>
                <a:ahLst/>
                <a:cxnLst/>
                <a:rect l="l" t="t" r="r" b="b"/>
                <a:pathLst>
                  <a:path w="1843" h="955" extrusionOk="0">
                    <a:moveTo>
                      <a:pt x="1389" y="0"/>
                    </a:moveTo>
                    <a:cubicBezTo>
                      <a:pt x="1213" y="0"/>
                      <a:pt x="993" y="44"/>
                      <a:pt x="769" y="132"/>
                    </a:cubicBezTo>
                    <a:cubicBezTo>
                      <a:pt x="308" y="313"/>
                      <a:pt x="0" y="615"/>
                      <a:pt x="84" y="807"/>
                    </a:cubicBezTo>
                    <a:cubicBezTo>
                      <a:pt x="127" y="905"/>
                      <a:pt x="266" y="955"/>
                      <a:pt x="454" y="955"/>
                    </a:cubicBezTo>
                    <a:cubicBezTo>
                      <a:pt x="630" y="955"/>
                      <a:pt x="849" y="911"/>
                      <a:pt x="1072" y="823"/>
                    </a:cubicBezTo>
                    <a:cubicBezTo>
                      <a:pt x="1535" y="642"/>
                      <a:pt x="1842" y="340"/>
                      <a:pt x="1759" y="148"/>
                    </a:cubicBezTo>
                    <a:cubicBezTo>
                      <a:pt x="1715" y="50"/>
                      <a:pt x="1577" y="0"/>
                      <a:pt x="138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g13b95e63afd_1_738"/>
              <p:cNvSpPr/>
              <p:nvPr/>
            </p:nvSpPr>
            <p:spPr>
              <a:xfrm>
                <a:off x="4915875" y="1930825"/>
                <a:ext cx="46650" cy="25175"/>
              </a:xfrm>
              <a:custGeom>
                <a:avLst/>
                <a:gdLst/>
                <a:ahLst/>
                <a:cxnLst/>
                <a:rect l="l" t="t" r="r" b="b"/>
                <a:pathLst>
                  <a:path w="1866" h="1007" extrusionOk="0">
                    <a:moveTo>
                      <a:pt x="383" y="0"/>
                    </a:moveTo>
                    <a:cubicBezTo>
                      <a:pt x="220" y="0"/>
                      <a:pt x="105" y="44"/>
                      <a:pt x="72" y="132"/>
                    </a:cubicBezTo>
                    <a:cubicBezTo>
                      <a:pt x="1" y="319"/>
                      <a:pt x="330" y="637"/>
                      <a:pt x="805" y="842"/>
                    </a:cubicBezTo>
                    <a:cubicBezTo>
                      <a:pt x="1058" y="951"/>
                      <a:pt x="1301" y="1006"/>
                      <a:pt x="1484" y="1006"/>
                    </a:cubicBezTo>
                    <a:cubicBezTo>
                      <a:pt x="1647" y="1006"/>
                      <a:pt x="1762" y="963"/>
                      <a:pt x="1795" y="875"/>
                    </a:cubicBezTo>
                    <a:cubicBezTo>
                      <a:pt x="1865" y="687"/>
                      <a:pt x="1537" y="370"/>
                      <a:pt x="1061" y="164"/>
                    </a:cubicBezTo>
                    <a:cubicBezTo>
                      <a:pt x="809" y="56"/>
                      <a:pt x="566" y="0"/>
                      <a:pt x="383"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g13b95e63afd_1_738"/>
              <p:cNvSpPr/>
              <p:nvPr/>
            </p:nvSpPr>
            <p:spPr>
              <a:xfrm>
                <a:off x="4935575" y="1910125"/>
                <a:ext cx="28725" cy="43500"/>
              </a:xfrm>
              <a:custGeom>
                <a:avLst/>
                <a:gdLst/>
                <a:ahLst/>
                <a:cxnLst/>
                <a:rect l="l" t="t" r="r" b="b"/>
                <a:pathLst>
                  <a:path w="1149" h="1740" extrusionOk="0">
                    <a:moveTo>
                      <a:pt x="242" y="1"/>
                    </a:moveTo>
                    <a:cubicBezTo>
                      <a:pt x="222" y="1"/>
                      <a:pt x="203" y="5"/>
                      <a:pt x="185" y="12"/>
                    </a:cubicBezTo>
                    <a:cubicBezTo>
                      <a:pt x="0" y="88"/>
                      <a:pt x="26" y="533"/>
                      <a:pt x="241" y="1007"/>
                    </a:cubicBezTo>
                    <a:cubicBezTo>
                      <a:pt x="435" y="1434"/>
                      <a:pt x="718" y="1739"/>
                      <a:pt x="907" y="1739"/>
                    </a:cubicBezTo>
                    <a:cubicBezTo>
                      <a:pt x="927" y="1739"/>
                      <a:pt x="946" y="1736"/>
                      <a:pt x="964" y="1728"/>
                    </a:cubicBezTo>
                    <a:cubicBezTo>
                      <a:pt x="1149" y="1652"/>
                      <a:pt x="1123" y="1207"/>
                      <a:pt x="908" y="733"/>
                    </a:cubicBezTo>
                    <a:cubicBezTo>
                      <a:pt x="714" y="305"/>
                      <a:pt x="431" y="1"/>
                      <a:pt x="242"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g13b95e63afd_1_738"/>
              <p:cNvSpPr/>
              <p:nvPr/>
            </p:nvSpPr>
            <p:spPr>
              <a:xfrm>
                <a:off x="4945275" y="1939075"/>
                <a:ext cx="26525" cy="23500"/>
              </a:xfrm>
              <a:custGeom>
                <a:avLst/>
                <a:gdLst/>
                <a:ahLst/>
                <a:cxnLst/>
                <a:rect l="l" t="t" r="r" b="b"/>
                <a:pathLst>
                  <a:path w="1061" h="940" extrusionOk="0">
                    <a:moveTo>
                      <a:pt x="503" y="0"/>
                    </a:moveTo>
                    <a:cubicBezTo>
                      <a:pt x="331" y="0"/>
                      <a:pt x="171" y="97"/>
                      <a:pt x="100" y="263"/>
                    </a:cubicBezTo>
                    <a:cubicBezTo>
                      <a:pt x="0" y="495"/>
                      <a:pt x="112" y="776"/>
                      <a:pt x="349" y="892"/>
                    </a:cubicBezTo>
                    <a:cubicBezTo>
                      <a:pt x="418" y="924"/>
                      <a:pt x="489" y="940"/>
                      <a:pt x="558" y="940"/>
                    </a:cubicBezTo>
                    <a:cubicBezTo>
                      <a:pt x="730" y="940"/>
                      <a:pt x="890" y="843"/>
                      <a:pt x="961" y="677"/>
                    </a:cubicBezTo>
                    <a:cubicBezTo>
                      <a:pt x="1061" y="445"/>
                      <a:pt x="949" y="164"/>
                      <a:pt x="712" y="49"/>
                    </a:cubicBezTo>
                    <a:cubicBezTo>
                      <a:pt x="643" y="16"/>
                      <a:pt x="572" y="0"/>
                      <a:pt x="503"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g13b95e63afd_1_738"/>
              <p:cNvSpPr/>
              <p:nvPr/>
            </p:nvSpPr>
            <p:spPr>
              <a:xfrm>
                <a:off x="4957900" y="1947850"/>
                <a:ext cx="12300" cy="29450"/>
              </a:xfrm>
              <a:custGeom>
                <a:avLst/>
                <a:gdLst/>
                <a:ahLst/>
                <a:cxnLst/>
                <a:rect l="l" t="t" r="r" b="b"/>
                <a:pathLst>
                  <a:path w="492" h="1178" extrusionOk="0">
                    <a:moveTo>
                      <a:pt x="38" y="1"/>
                    </a:moveTo>
                    <a:cubicBezTo>
                      <a:pt x="20" y="1"/>
                      <a:pt x="0" y="21"/>
                      <a:pt x="10" y="44"/>
                    </a:cubicBezTo>
                    <a:cubicBezTo>
                      <a:pt x="92" y="233"/>
                      <a:pt x="170" y="424"/>
                      <a:pt x="245" y="616"/>
                    </a:cubicBezTo>
                    <a:cubicBezTo>
                      <a:pt x="281" y="710"/>
                      <a:pt x="317" y="804"/>
                      <a:pt x="351" y="900"/>
                    </a:cubicBezTo>
                    <a:cubicBezTo>
                      <a:pt x="383" y="987"/>
                      <a:pt x="408" y="1086"/>
                      <a:pt x="454" y="1168"/>
                    </a:cubicBezTo>
                    <a:cubicBezTo>
                      <a:pt x="458" y="1174"/>
                      <a:pt x="464" y="1177"/>
                      <a:pt x="469" y="1177"/>
                    </a:cubicBezTo>
                    <a:cubicBezTo>
                      <a:pt x="480" y="1177"/>
                      <a:pt x="491" y="1166"/>
                      <a:pt x="489" y="1153"/>
                    </a:cubicBezTo>
                    <a:cubicBezTo>
                      <a:pt x="476" y="1057"/>
                      <a:pt x="428" y="955"/>
                      <a:pt x="395" y="865"/>
                    </a:cubicBezTo>
                    <a:cubicBezTo>
                      <a:pt x="360" y="766"/>
                      <a:pt x="323" y="668"/>
                      <a:pt x="285" y="571"/>
                    </a:cubicBezTo>
                    <a:cubicBezTo>
                      <a:pt x="214" y="384"/>
                      <a:pt x="137" y="199"/>
                      <a:pt x="58" y="15"/>
                    </a:cubicBezTo>
                    <a:cubicBezTo>
                      <a:pt x="54" y="5"/>
                      <a:pt x="46" y="1"/>
                      <a:pt x="3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13b95e63afd_1_738"/>
              <p:cNvSpPr/>
              <p:nvPr/>
            </p:nvSpPr>
            <p:spPr>
              <a:xfrm>
                <a:off x="4962850" y="1954650"/>
                <a:ext cx="12525" cy="21525"/>
              </a:xfrm>
              <a:custGeom>
                <a:avLst/>
                <a:gdLst/>
                <a:ahLst/>
                <a:cxnLst/>
                <a:rect l="l" t="t" r="r" b="b"/>
                <a:pathLst>
                  <a:path w="501" h="861" extrusionOk="0">
                    <a:moveTo>
                      <a:pt x="30" y="0"/>
                    </a:moveTo>
                    <a:cubicBezTo>
                      <a:pt x="15" y="0"/>
                      <a:pt x="1" y="16"/>
                      <a:pt x="10" y="33"/>
                    </a:cubicBezTo>
                    <a:cubicBezTo>
                      <a:pt x="86" y="173"/>
                      <a:pt x="162" y="312"/>
                      <a:pt x="237" y="451"/>
                    </a:cubicBezTo>
                    <a:cubicBezTo>
                      <a:pt x="275" y="520"/>
                      <a:pt x="313" y="588"/>
                      <a:pt x="350" y="657"/>
                    </a:cubicBezTo>
                    <a:cubicBezTo>
                      <a:pt x="387" y="724"/>
                      <a:pt x="421" y="794"/>
                      <a:pt x="468" y="855"/>
                    </a:cubicBezTo>
                    <a:cubicBezTo>
                      <a:pt x="471" y="859"/>
                      <a:pt x="475" y="860"/>
                      <a:pt x="478" y="860"/>
                    </a:cubicBezTo>
                    <a:cubicBezTo>
                      <a:pt x="489" y="860"/>
                      <a:pt x="500" y="849"/>
                      <a:pt x="496" y="838"/>
                    </a:cubicBezTo>
                    <a:cubicBezTo>
                      <a:pt x="470" y="766"/>
                      <a:pt x="429" y="700"/>
                      <a:pt x="391" y="633"/>
                    </a:cubicBezTo>
                    <a:cubicBezTo>
                      <a:pt x="354" y="565"/>
                      <a:pt x="316" y="496"/>
                      <a:pt x="278" y="428"/>
                    </a:cubicBezTo>
                    <a:cubicBezTo>
                      <a:pt x="201" y="289"/>
                      <a:pt x="124" y="150"/>
                      <a:pt x="47" y="11"/>
                    </a:cubicBezTo>
                    <a:cubicBezTo>
                      <a:pt x="43" y="4"/>
                      <a:pt x="36" y="0"/>
                      <a:pt x="3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13b95e63afd_1_738"/>
              <p:cNvSpPr/>
              <p:nvPr/>
            </p:nvSpPr>
            <p:spPr>
              <a:xfrm>
                <a:off x="4967100" y="1954175"/>
                <a:ext cx="19400" cy="11475"/>
              </a:xfrm>
              <a:custGeom>
                <a:avLst/>
                <a:gdLst/>
                <a:ahLst/>
                <a:cxnLst/>
                <a:rect l="l" t="t" r="r" b="b"/>
                <a:pathLst>
                  <a:path w="776" h="459" extrusionOk="0">
                    <a:moveTo>
                      <a:pt x="41" y="0"/>
                    </a:moveTo>
                    <a:cubicBezTo>
                      <a:pt x="17" y="0"/>
                      <a:pt x="1" y="37"/>
                      <a:pt x="26" y="54"/>
                    </a:cubicBezTo>
                    <a:cubicBezTo>
                      <a:pt x="143" y="129"/>
                      <a:pt x="260" y="201"/>
                      <a:pt x="379" y="271"/>
                    </a:cubicBezTo>
                    <a:cubicBezTo>
                      <a:pt x="437" y="304"/>
                      <a:pt x="494" y="337"/>
                      <a:pt x="553" y="369"/>
                    </a:cubicBezTo>
                    <a:cubicBezTo>
                      <a:pt x="610" y="400"/>
                      <a:pt x="673" y="445"/>
                      <a:pt x="737" y="458"/>
                    </a:cubicBezTo>
                    <a:cubicBezTo>
                      <a:pt x="739" y="458"/>
                      <a:pt x="740" y="458"/>
                      <a:pt x="742" y="458"/>
                    </a:cubicBezTo>
                    <a:cubicBezTo>
                      <a:pt x="761" y="458"/>
                      <a:pt x="775" y="435"/>
                      <a:pt x="759" y="420"/>
                    </a:cubicBezTo>
                    <a:cubicBezTo>
                      <a:pt x="711" y="375"/>
                      <a:pt x="640" y="349"/>
                      <a:pt x="583" y="317"/>
                    </a:cubicBezTo>
                    <a:cubicBezTo>
                      <a:pt x="524" y="286"/>
                      <a:pt x="466" y="254"/>
                      <a:pt x="408" y="220"/>
                    </a:cubicBezTo>
                    <a:cubicBezTo>
                      <a:pt x="289" y="152"/>
                      <a:pt x="171" y="80"/>
                      <a:pt x="55" y="5"/>
                    </a:cubicBezTo>
                    <a:cubicBezTo>
                      <a:pt x="50" y="2"/>
                      <a:pt x="45" y="0"/>
                      <a:pt x="41"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13b95e63afd_1_738"/>
              <p:cNvSpPr/>
              <p:nvPr/>
            </p:nvSpPr>
            <p:spPr>
              <a:xfrm>
                <a:off x="4963325" y="1943975"/>
                <a:ext cx="21900" cy="5075"/>
              </a:xfrm>
              <a:custGeom>
                <a:avLst/>
                <a:gdLst/>
                <a:ahLst/>
                <a:cxnLst/>
                <a:rect l="l" t="t" r="r" b="b"/>
                <a:pathLst>
                  <a:path w="876" h="203" extrusionOk="0">
                    <a:moveTo>
                      <a:pt x="842" y="1"/>
                    </a:moveTo>
                    <a:cubicBezTo>
                      <a:pt x="781" y="1"/>
                      <a:pt x="715" y="20"/>
                      <a:pt x="656" y="34"/>
                    </a:cubicBezTo>
                    <a:cubicBezTo>
                      <a:pt x="586" y="50"/>
                      <a:pt x="516" y="65"/>
                      <a:pt x="446" y="79"/>
                    </a:cubicBezTo>
                    <a:cubicBezTo>
                      <a:pt x="308" y="107"/>
                      <a:pt x="170" y="132"/>
                      <a:pt x="33" y="153"/>
                    </a:cubicBezTo>
                    <a:cubicBezTo>
                      <a:pt x="1" y="158"/>
                      <a:pt x="12" y="203"/>
                      <a:pt x="42" y="203"/>
                    </a:cubicBezTo>
                    <a:cubicBezTo>
                      <a:pt x="43" y="203"/>
                      <a:pt x="44" y="203"/>
                      <a:pt x="46" y="202"/>
                    </a:cubicBezTo>
                    <a:cubicBezTo>
                      <a:pt x="185" y="183"/>
                      <a:pt x="323" y="160"/>
                      <a:pt x="461" y="133"/>
                    </a:cubicBezTo>
                    <a:cubicBezTo>
                      <a:pt x="528" y="121"/>
                      <a:pt x="597" y="107"/>
                      <a:pt x="664" y="92"/>
                    </a:cubicBezTo>
                    <a:cubicBezTo>
                      <a:pt x="728" y="79"/>
                      <a:pt x="801" y="67"/>
                      <a:pt x="858" y="35"/>
                    </a:cubicBezTo>
                    <a:cubicBezTo>
                      <a:pt x="875" y="26"/>
                      <a:pt x="867" y="1"/>
                      <a:pt x="850" y="1"/>
                    </a:cubicBezTo>
                    <a:cubicBezTo>
                      <a:pt x="847" y="1"/>
                      <a:pt x="845" y="1"/>
                      <a:pt x="84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13b95e63afd_1_738"/>
              <p:cNvSpPr/>
              <p:nvPr/>
            </p:nvSpPr>
            <p:spPr>
              <a:xfrm>
                <a:off x="4963825" y="1938350"/>
                <a:ext cx="19300" cy="8800"/>
              </a:xfrm>
              <a:custGeom>
                <a:avLst/>
                <a:gdLst/>
                <a:ahLst/>
                <a:cxnLst/>
                <a:rect l="l" t="t" r="r" b="b"/>
                <a:pathLst>
                  <a:path w="772" h="352" extrusionOk="0">
                    <a:moveTo>
                      <a:pt x="751" y="1"/>
                    </a:moveTo>
                    <a:cubicBezTo>
                      <a:pt x="749" y="1"/>
                      <a:pt x="748" y="1"/>
                      <a:pt x="747" y="1"/>
                    </a:cubicBezTo>
                    <a:cubicBezTo>
                      <a:pt x="684" y="14"/>
                      <a:pt x="627" y="42"/>
                      <a:pt x="569" y="69"/>
                    </a:cubicBezTo>
                    <a:cubicBezTo>
                      <a:pt x="508" y="95"/>
                      <a:pt x="447" y="122"/>
                      <a:pt x="387" y="149"/>
                    </a:cubicBezTo>
                    <a:cubicBezTo>
                      <a:pt x="266" y="203"/>
                      <a:pt x="144" y="257"/>
                      <a:pt x="23" y="310"/>
                    </a:cubicBezTo>
                    <a:cubicBezTo>
                      <a:pt x="0" y="321"/>
                      <a:pt x="15" y="352"/>
                      <a:pt x="36" y="352"/>
                    </a:cubicBezTo>
                    <a:cubicBezTo>
                      <a:pt x="39" y="352"/>
                      <a:pt x="42" y="351"/>
                      <a:pt x="46" y="350"/>
                    </a:cubicBezTo>
                    <a:cubicBezTo>
                      <a:pt x="165" y="297"/>
                      <a:pt x="285" y="246"/>
                      <a:pt x="405" y="194"/>
                    </a:cubicBezTo>
                    <a:lnTo>
                      <a:pt x="581" y="117"/>
                    </a:lnTo>
                    <a:cubicBezTo>
                      <a:pt x="643" y="91"/>
                      <a:pt x="704" y="68"/>
                      <a:pt x="758" y="28"/>
                    </a:cubicBezTo>
                    <a:cubicBezTo>
                      <a:pt x="771" y="19"/>
                      <a:pt x="765" y="1"/>
                      <a:pt x="75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g13b95e63afd_1_738"/>
              <p:cNvSpPr/>
              <p:nvPr/>
            </p:nvSpPr>
            <p:spPr>
              <a:xfrm>
                <a:off x="4959675" y="1926600"/>
                <a:ext cx="9600" cy="23475"/>
              </a:xfrm>
              <a:custGeom>
                <a:avLst/>
                <a:gdLst/>
                <a:ahLst/>
                <a:cxnLst/>
                <a:rect l="l" t="t" r="r" b="b"/>
                <a:pathLst>
                  <a:path w="384" h="939" extrusionOk="0">
                    <a:moveTo>
                      <a:pt x="369" y="1"/>
                    </a:moveTo>
                    <a:cubicBezTo>
                      <a:pt x="365" y="1"/>
                      <a:pt x="361" y="2"/>
                      <a:pt x="358" y="7"/>
                    </a:cubicBezTo>
                    <a:cubicBezTo>
                      <a:pt x="322" y="74"/>
                      <a:pt x="301" y="151"/>
                      <a:pt x="275" y="222"/>
                    </a:cubicBezTo>
                    <a:cubicBezTo>
                      <a:pt x="247" y="301"/>
                      <a:pt x="220" y="380"/>
                      <a:pt x="190" y="457"/>
                    </a:cubicBezTo>
                    <a:cubicBezTo>
                      <a:pt x="133" y="610"/>
                      <a:pt x="72" y="761"/>
                      <a:pt x="7" y="911"/>
                    </a:cubicBezTo>
                    <a:cubicBezTo>
                      <a:pt x="1" y="926"/>
                      <a:pt x="16" y="939"/>
                      <a:pt x="30" y="939"/>
                    </a:cubicBezTo>
                    <a:cubicBezTo>
                      <a:pt x="36" y="939"/>
                      <a:pt x="43" y="935"/>
                      <a:pt x="46" y="928"/>
                    </a:cubicBezTo>
                    <a:cubicBezTo>
                      <a:pt x="111" y="779"/>
                      <a:pt x="172" y="628"/>
                      <a:pt x="231" y="477"/>
                    </a:cubicBezTo>
                    <a:cubicBezTo>
                      <a:pt x="260" y="401"/>
                      <a:pt x="288" y="325"/>
                      <a:pt x="314" y="250"/>
                    </a:cubicBezTo>
                    <a:cubicBezTo>
                      <a:pt x="341" y="174"/>
                      <a:pt x="372" y="94"/>
                      <a:pt x="383" y="14"/>
                    </a:cubicBezTo>
                    <a:cubicBezTo>
                      <a:pt x="384" y="6"/>
                      <a:pt x="377" y="1"/>
                      <a:pt x="369"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g13b95e63afd_1_738"/>
              <p:cNvSpPr/>
              <p:nvPr/>
            </p:nvSpPr>
            <p:spPr>
              <a:xfrm>
                <a:off x="4949850" y="1928900"/>
                <a:ext cx="6200" cy="18850"/>
              </a:xfrm>
              <a:custGeom>
                <a:avLst/>
                <a:gdLst/>
                <a:ahLst/>
                <a:cxnLst/>
                <a:rect l="l" t="t" r="r" b="b"/>
                <a:pathLst>
                  <a:path w="248" h="754" extrusionOk="0">
                    <a:moveTo>
                      <a:pt x="15" y="1"/>
                    </a:moveTo>
                    <a:cubicBezTo>
                      <a:pt x="8" y="1"/>
                      <a:pt x="1" y="7"/>
                      <a:pt x="2" y="17"/>
                    </a:cubicBezTo>
                    <a:cubicBezTo>
                      <a:pt x="23" y="141"/>
                      <a:pt x="61" y="260"/>
                      <a:pt x="96" y="379"/>
                    </a:cubicBezTo>
                    <a:cubicBezTo>
                      <a:pt x="131" y="500"/>
                      <a:pt x="166" y="619"/>
                      <a:pt x="201" y="739"/>
                    </a:cubicBezTo>
                    <a:cubicBezTo>
                      <a:pt x="204" y="749"/>
                      <a:pt x="213" y="754"/>
                      <a:pt x="221" y="754"/>
                    </a:cubicBezTo>
                    <a:cubicBezTo>
                      <a:pt x="234" y="754"/>
                      <a:pt x="247" y="744"/>
                      <a:pt x="242" y="728"/>
                    </a:cubicBezTo>
                    <a:cubicBezTo>
                      <a:pt x="208" y="607"/>
                      <a:pt x="175" y="488"/>
                      <a:pt x="141" y="367"/>
                    </a:cubicBezTo>
                    <a:cubicBezTo>
                      <a:pt x="107" y="247"/>
                      <a:pt x="76" y="126"/>
                      <a:pt x="28" y="10"/>
                    </a:cubicBezTo>
                    <a:cubicBezTo>
                      <a:pt x="25" y="4"/>
                      <a:pt x="20" y="1"/>
                      <a:pt x="1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3b95e63afd_1_738"/>
              <p:cNvSpPr/>
              <p:nvPr/>
            </p:nvSpPr>
            <p:spPr>
              <a:xfrm>
                <a:off x="4933675" y="1941675"/>
                <a:ext cx="21350" cy="7900"/>
              </a:xfrm>
              <a:custGeom>
                <a:avLst/>
                <a:gdLst/>
                <a:ahLst/>
                <a:cxnLst/>
                <a:rect l="l" t="t" r="r" b="b"/>
                <a:pathLst>
                  <a:path w="854" h="316" extrusionOk="0">
                    <a:moveTo>
                      <a:pt x="22" y="1"/>
                    </a:moveTo>
                    <a:cubicBezTo>
                      <a:pt x="0" y="1"/>
                      <a:pt x="0" y="34"/>
                      <a:pt x="19" y="41"/>
                    </a:cubicBezTo>
                    <a:cubicBezTo>
                      <a:pt x="145" y="95"/>
                      <a:pt x="283" y="126"/>
                      <a:pt x="413" y="170"/>
                    </a:cubicBezTo>
                    <a:cubicBezTo>
                      <a:pt x="545" y="213"/>
                      <a:pt x="675" y="261"/>
                      <a:pt x="804" y="314"/>
                    </a:cubicBezTo>
                    <a:cubicBezTo>
                      <a:pt x="808" y="315"/>
                      <a:pt x="812" y="316"/>
                      <a:pt x="815" y="316"/>
                    </a:cubicBezTo>
                    <a:cubicBezTo>
                      <a:pt x="844" y="316"/>
                      <a:pt x="854" y="267"/>
                      <a:pt x="821" y="254"/>
                    </a:cubicBezTo>
                    <a:cubicBezTo>
                      <a:pt x="691" y="201"/>
                      <a:pt x="558" y="151"/>
                      <a:pt x="424" y="107"/>
                    </a:cubicBezTo>
                    <a:cubicBezTo>
                      <a:pt x="294" y="64"/>
                      <a:pt x="162" y="16"/>
                      <a:pt x="25" y="1"/>
                    </a:cubicBezTo>
                    <a:cubicBezTo>
                      <a:pt x="24" y="1"/>
                      <a:pt x="23" y="1"/>
                      <a:pt x="2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13b95e63afd_1_738"/>
              <p:cNvSpPr/>
              <p:nvPr/>
            </p:nvSpPr>
            <p:spPr>
              <a:xfrm>
                <a:off x="4932900" y="1949200"/>
                <a:ext cx="22700" cy="9225"/>
              </a:xfrm>
              <a:custGeom>
                <a:avLst/>
                <a:gdLst/>
                <a:ahLst/>
                <a:cxnLst/>
                <a:rect l="l" t="t" r="r" b="b"/>
                <a:pathLst>
                  <a:path w="908" h="369" extrusionOk="0">
                    <a:moveTo>
                      <a:pt x="868" y="1"/>
                    </a:moveTo>
                    <a:cubicBezTo>
                      <a:pt x="864" y="1"/>
                      <a:pt x="860" y="1"/>
                      <a:pt x="856" y="3"/>
                    </a:cubicBezTo>
                    <a:cubicBezTo>
                      <a:pt x="716" y="53"/>
                      <a:pt x="576" y="103"/>
                      <a:pt x="436" y="153"/>
                    </a:cubicBezTo>
                    <a:cubicBezTo>
                      <a:pt x="367" y="179"/>
                      <a:pt x="298" y="202"/>
                      <a:pt x="230" y="228"/>
                    </a:cubicBezTo>
                    <a:cubicBezTo>
                      <a:pt x="162" y="254"/>
                      <a:pt x="89" y="275"/>
                      <a:pt x="28" y="316"/>
                    </a:cubicBezTo>
                    <a:cubicBezTo>
                      <a:pt x="1" y="334"/>
                      <a:pt x="16" y="368"/>
                      <a:pt x="45" y="368"/>
                    </a:cubicBezTo>
                    <a:cubicBezTo>
                      <a:pt x="46" y="368"/>
                      <a:pt x="48" y="368"/>
                      <a:pt x="50" y="368"/>
                    </a:cubicBezTo>
                    <a:cubicBezTo>
                      <a:pt x="125" y="358"/>
                      <a:pt x="197" y="325"/>
                      <a:pt x="266" y="300"/>
                    </a:cubicBezTo>
                    <a:cubicBezTo>
                      <a:pt x="333" y="275"/>
                      <a:pt x="398" y="249"/>
                      <a:pt x="464" y="223"/>
                    </a:cubicBezTo>
                    <a:cubicBezTo>
                      <a:pt x="600" y="171"/>
                      <a:pt x="737" y="117"/>
                      <a:pt x="873" y="65"/>
                    </a:cubicBezTo>
                    <a:cubicBezTo>
                      <a:pt x="908" y="52"/>
                      <a:pt x="899" y="1"/>
                      <a:pt x="86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13b95e63afd_1_738"/>
              <p:cNvSpPr/>
              <p:nvPr/>
            </p:nvSpPr>
            <p:spPr>
              <a:xfrm>
                <a:off x="4934000" y="1953650"/>
                <a:ext cx="19375" cy="12400"/>
              </a:xfrm>
              <a:custGeom>
                <a:avLst/>
                <a:gdLst/>
                <a:ahLst/>
                <a:cxnLst/>
                <a:rect l="l" t="t" r="r" b="b"/>
                <a:pathLst>
                  <a:path w="775" h="496" extrusionOk="0">
                    <a:moveTo>
                      <a:pt x="735" y="1"/>
                    </a:moveTo>
                    <a:cubicBezTo>
                      <a:pt x="731" y="1"/>
                      <a:pt x="727" y="2"/>
                      <a:pt x="723" y="4"/>
                    </a:cubicBezTo>
                    <a:cubicBezTo>
                      <a:pt x="595" y="70"/>
                      <a:pt x="469" y="142"/>
                      <a:pt x="348" y="220"/>
                    </a:cubicBezTo>
                    <a:cubicBezTo>
                      <a:pt x="288" y="256"/>
                      <a:pt x="229" y="296"/>
                      <a:pt x="172" y="335"/>
                    </a:cubicBezTo>
                    <a:cubicBezTo>
                      <a:pt x="116" y="373"/>
                      <a:pt x="49" y="413"/>
                      <a:pt x="9" y="467"/>
                    </a:cubicBezTo>
                    <a:cubicBezTo>
                      <a:pt x="1" y="478"/>
                      <a:pt x="12" y="496"/>
                      <a:pt x="25" y="496"/>
                    </a:cubicBezTo>
                    <a:cubicBezTo>
                      <a:pt x="27" y="496"/>
                      <a:pt x="29" y="495"/>
                      <a:pt x="30" y="495"/>
                    </a:cubicBezTo>
                    <a:cubicBezTo>
                      <a:pt x="92" y="472"/>
                      <a:pt x="147" y="423"/>
                      <a:pt x="201" y="386"/>
                    </a:cubicBezTo>
                    <a:cubicBezTo>
                      <a:pt x="261" y="345"/>
                      <a:pt x="321" y="303"/>
                      <a:pt x="382" y="264"/>
                    </a:cubicBezTo>
                    <a:cubicBezTo>
                      <a:pt x="501" y="188"/>
                      <a:pt x="624" y="116"/>
                      <a:pt x="749" y="49"/>
                    </a:cubicBezTo>
                    <a:cubicBezTo>
                      <a:pt x="775" y="35"/>
                      <a:pt x="759" y="1"/>
                      <a:pt x="73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13b95e63afd_1_738"/>
              <p:cNvSpPr/>
              <p:nvPr/>
            </p:nvSpPr>
            <p:spPr>
              <a:xfrm>
                <a:off x="4947225" y="1951475"/>
                <a:ext cx="14625" cy="25400"/>
              </a:xfrm>
              <a:custGeom>
                <a:avLst/>
                <a:gdLst/>
                <a:ahLst/>
                <a:cxnLst/>
                <a:rect l="l" t="t" r="r" b="b"/>
                <a:pathLst>
                  <a:path w="585" h="1016" extrusionOk="0">
                    <a:moveTo>
                      <a:pt x="544" y="1"/>
                    </a:moveTo>
                    <a:cubicBezTo>
                      <a:pt x="536" y="1"/>
                      <a:pt x="527" y="4"/>
                      <a:pt x="521" y="13"/>
                    </a:cubicBezTo>
                    <a:cubicBezTo>
                      <a:pt x="415" y="168"/>
                      <a:pt x="317" y="328"/>
                      <a:pt x="227" y="492"/>
                    </a:cubicBezTo>
                    <a:cubicBezTo>
                      <a:pt x="182" y="575"/>
                      <a:pt x="140" y="659"/>
                      <a:pt x="98" y="744"/>
                    </a:cubicBezTo>
                    <a:cubicBezTo>
                      <a:pt x="78" y="787"/>
                      <a:pt x="58" y="830"/>
                      <a:pt x="40" y="873"/>
                    </a:cubicBezTo>
                    <a:cubicBezTo>
                      <a:pt x="24" y="911"/>
                      <a:pt x="2" y="948"/>
                      <a:pt x="2" y="989"/>
                    </a:cubicBezTo>
                    <a:cubicBezTo>
                      <a:pt x="1" y="1005"/>
                      <a:pt x="15" y="1015"/>
                      <a:pt x="29" y="1015"/>
                    </a:cubicBezTo>
                    <a:cubicBezTo>
                      <a:pt x="35" y="1015"/>
                      <a:pt x="42" y="1013"/>
                      <a:pt x="47" y="1008"/>
                    </a:cubicBezTo>
                    <a:cubicBezTo>
                      <a:pt x="78" y="977"/>
                      <a:pt x="90" y="932"/>
                      <a:pt x="108" y="893"/>
                    </a:cubicBezTo>
                    <a:cubicBezTo>
                      <a:pt x="127" y="850"/>
                      <a:pt x="147" y="807"/>
                      <a:pt x="167" y="763"/>
                    </a:cubicBezTo>
                    <a:cubicBezTo>
                      <a:pt x="206" y="680"/>
                      <a:pt x="246" y="598"/>
                      <a:pt x="289" y="518"/>
                    </a:cubicBezTo>
                    <a:cubicBezTo>
                      <a:pt x="374" y="355"/>
                      <a:pt x="468" y="196"/>
                      <a:pt x="570" y="42"/>
                    </a:cubicBezTo>
                    <a:cubicBezTo>
                      <a:pt x="584" y="21"/>
                      <a:pt x="564" y="1"/>
                      <a:pt x="54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13b95e63afd_1_738"/>
              <p:cNvSpPr/>
              <p:nvPr/>
            </p:nvSpPr>
            <p:spPr>
              <a:xfrm>
                <a:off x="4955100" y="1958325"/>
                <a:ext cx="6075" cy="17525"/>
              </a:xfrm>
              <a:custGeom>
                <a:avLst/>
                <a:gdLst/>
                <a:ahLst/>
                <a:cxnLst/>
                <a:rect l="l" t="t" r="r" b="b"/>
                <a:pathLst>
                  <a:path w="243" h="701" extrusionOk="0">
                    <a:moveTo>
                      <a:pt x="209" y="0"/>
                    </a:moveTo>
                    <a:cubicBezTo>
                      <a:pt x="198" y="0"/>
                      <a:pt x="188" y="6"/>
                      <a:pt x="183" y="20"/>
                    </a:cubicBezTo>
                    <a:cubicBezTo>
                      <a:pt x="151" y="130"/>
                      <a:pt x="119" y="242"/>
                      <a:pt x="86" y="354"/>
                    </a:cubicBezTo>
                    <a:cubicBezTo>
                      <a:pt x="71" y="407"/>
                      <a:pt x="55" y="461"/>
                      <a:pt x="40" y="515"/>
                    </a:cubicBezTo>
                    <a:cubicBezTo>
                      <a:pt x="24" y="570"/>
                      <a:pt x="2" y="626"/>
                      <a:pt x="1" y="683"/>
                    </a:cubicBezTo>
                    <a:cubicBezTo>
                      <a:pt x="1" y="694"/>
                      <a:pt x="10" y="700"/>
                      <a:pt x="19" y="700"/>
                    </a:cubicBezTo>
                    <a:cubicBezTo>
                      <a:pt x="25" y="700"/>
                      <a:pt x="31" y="698"/>
                      <a:pt x="35" y="692"/>
                    </a:cubicBezTo>
                    <a:cubicBezTo>
                      <a:pt x="65" y="643"/>
                      <a:pt x="76" y="584"/>
                      <a:pt x="92" y="529"/>
                    </a:cubicBezTo>
                    <a:lnTo>
                      <a:pt x="139" y="368"/>
                    </a:lnTo>
                    <a:lnTo>
                      <a:pt x="237" y="34"/>
                    </a:lnTo>
                    <a:cubicBezTo>
                      <a:pt x="242" y="14"/>
                      <a:pt x="226" y="0"/>
                      <a:pt x="20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g13b95e63afd_1_738"/>
              <p:cNvSpPr/>
              <p:nvPr/>
            </p:nvSpPr>
            <p:spPr>
              <a:xfrm>
                <a:off x="5035875" y="1822125"/>
                <a:ext cx="21525" cy="33450"/>
              </a:xfrm>
              <a:custGeom>
                <a:avLst/>
                <a:gdLst/>
                <a:ahLst/>
                <a:cxnLst/>
                <a:rect l="l" t="t" r="r" b="b"/>
                <a:pathLst>
                  <a:path w="861" h="1338" extrusionOk="0">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FD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13b95e63afd_1_738"/>
              <p:cNvSpPr/>
              <p:nvPr/>
            </p:nvSpPr>
            <p:spPr>
              <a:xfrm>
                <a:off x="5035875" y="1822125"/>
                <a:ext cx="21525" cy="33450"/>
              </a:xfrm>
              <a:custGeom>
                <a:avLst/>
                <a:gdLst/>
                <a:ahLst/>
                <a:cxnLst/>
                <a:rect l="l" t="t" r="r" b="b"/>
                <a:pathLst>
                  <a:path w="861" h="1338" extrusionOk="0">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g13b95e63afd_1_738"/>
              <p:cNvSpPr/>
              <p:nvPr/>
            </p:nvSpPr>
            <p:spPr>
              <a:xfrm>
                <a:off x="5037525" y="1839150"/>
                <a:ext cx="36675" cy="18350"/>
              </a:xfrm>
              <a:custGeom>
                <a:avLst/>
                <a:gdLst/>
                <a:ahLst/>
                <a:cxnLst/>
                <a:rect l="l" t="t" r="r" b="b"/>
                <a:pathLst>
                  <a:path w="1467" h="734" extrusionOk="0">
                    <a:moveTo>
                      <a:pt x="1088" y="0"/>
                    </a:moveTo>
                    <a:cubicBezTo>
                      <a:pt x="953" y="0"/>
                      <a:pt x="790" y="30"/>
                      <a:pt x="622" y="90"/>
                    </a:cubicBezTo>
                    <a:cubicBezTo>
                      <a:pt x="251" y="224"/>
                      <a:pt x="1" y="455"/>
                      <a:pt x="63" y="608"/>
                    </a:cubicBezTo>
                    <a:cubicBezTo>
                      <a:pt x="96" y="691"/>
                      <a:pt x="216" y="734"/>
                      <a:pt x="377" y="734"/>
                    </a:cubicBezTo>
                    <a:cubicBezTo>
                      <a:pt x="513" y="734"/>
                      <a:pt x="677" y="704"/>
                      <a:pt x="846" y="644"/>
                    </a:cubicBezTo>
                    <a:cubicBezTo>
                      <a:pt x="1216" y="511"/>
                      <a:pt x="1467" y="279"/>
                      <a:pt x="1405" y="127"/>
                    </a:cubicBezTo>
                    <a:cubicBezTo>
                      <a:pt x="1371" y="43"/>
                      <a:pt x="1251" y="0"/>
                      <a:pt x="1088"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g13b95e63afd_1_738"/>
              <p:cNvSpPr/>
              <p:nvPr/>
            </p:nvSpPr>
            <p:spPr>
              <a:xfrm>
                <a:off x="5037825" y="1850925"/>
                <a:ext cx="36725" cy="20550"/>
              </a:xfrm>
              <a:custGeom>
                <a:avLst/>
                <a:gdLst/>
                <a:ahLst/>
                <a:cxnLst/>
                <a:rect l="l" t="t" r="r" b="b"/>
                <a:pathLst>
                  <a:path w="1469" h="822" extrusionOk="0">
                    <a:moveTo>
                      <a:pt x="289" y="1"/>
                    </a:moveTo>
                    <a:cubicBezTo>
                      <a:pt x="171" y="1"/>
                      <a:pt x="87" y="33"/>
                      <a:pt x="60" y="97"/>
                    </a:cubicBezTo>
                    <a:cubicBezTo>
                      <a:pt x="0" y="244"/>
                      <a:pt x="253" y="503"/>
                      <a:pt x="625" y="675"/>
                    </a:cubicBezTo>
                    <a:cubicBezTo>
                      <a:pt x="832" y="772"/>
                      <a:pt x="1032" y="821"/>
                      <a:pt x="1179" y="821"/>
                    </a:cubicBezTo>
                    <a:cubicBezTo>
                      <a:pt x="1297" y="821"/>
                      <a:pt x="1382" y="789"/>
                      <a:pt x="1409" y="724"/>
                    </a:cubicBezTo>
                    <a:cubicBezTo>
                      <a:pt x="1469" y="579"/>
                      <a:pt x="1216" y="319"/>
                      <a:pt x="844" y="146"/>
                    </a:cubicBezTo>
                    <a:cubicBezTo>
                      <a:pt x="637" y="50"/>
                      <a:pt x="437" y="1"/>
                      <a:pt x="289"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g13b95e63afd_1_738"/>
              <p:cNvSpPr/>
              <p:nvPr/>
            </p:nvSpPr>
            <p:spPr>
              <a:xfrm>
                <a:off x="5036475" y="1852700"/>
                <a:ext cx="21875" cy="34725"/>
              </a:xfrm>
              <a:custGeom>
                <a:avLst/>
                <a:gdLst/>
                <a:ahLst/>
                <a:cxnLst/>
                <a:rect l="l" t="t" r="r" b="b"/>
                <a:pathLst>
                  <a:path w="875" h="1389" extrusionOk="0">
                    <a:moveTo>
                      <a:pt x="191" y="1"/>
                    </a:moveTo>
                    <a:cubicBezTo>
                      <a:pt x="176" y="1"/>
                      <a:pt x="162" y="3"/>
                      <a:pt x="149" y="8"/>
                    </a:cubicBezTo>
                    <a:cubicBezTo>
                      <a:pt x="1" y="63"/>
                      <a:pt x="11" y="416"/>
                      <a:pt x="170" y="795"/>
                    </a:cubicBezTo>
                    <a:cubicBezTo>
                      <a:pt x="316" y="1140"/>
                      <a:pt x="535" y="1389"/>
                      <a:pt x="685" y="1389"/>
                    </a:cubicBezTo>
                    <a:cubicBezTo>
                      <a:pt x="700" y="1389"/>
                      <a:pt x="714" y="1386"/>
                      <a:pt x="727" y="1382"/>
                    </a:cubicBezTo>
                    <a:cubicBezTo>
                      <a:pt x="875" y="1326"/>
                      <a:pt x="865" y="974"/>
                      <a:pt x="706" y="594"/>
                    </a:cubicBezTo>
                    <a:cubicBezTo>
                      <a:pt x="560" y="249"/>
                      <a:pt x="340" y="1"/>
                      <a:pt x="19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g13b95e63afd_1_738"/>
              <p:cNvSpPr/>
              <p:nvPr/>
            </p:nvSpPr>
            <p:spPr>
              <a:xfrm>
                <a:off x="5024175" y="1852900"/>
                <a:ext cx="20875" cy="33825"/>
              </a:xfrm>
              <a:custGeom>
                <a:avLst/>
                <a:gdLst/>
                <a:ahLst/>
                <a:cxnLst/>
                <a:rect l="l" t="t" r="r" b="b"/>
                <a:pathLst>
                  <a:path w="835" h="1353" extrusionOk="0">
                    <a:moveTo>
                      <a:pt x="626" y="0"/>
                    </a:moveTo>
                    <a:cubicBezTo>
                      <a:pt x="477" y="0"/>
                      <a:pt x="274" y="228"/>
                      <a:pt x="145" y="555"/>
                    </a:cubicBezTo>
                    <a:cubicBezTo>
                      <a:pt x="0" y="922"/>
                      <a:pt x="5" y="1274"/>
                      <a:pt x="155" y="1341"/>
                    </a:cubicBezTo>
                    <a:cubicBezTo>
                      <a:pt x="172" y="1349"/>
                      <a:pt x="190" y="1352"/>
                      <a:pt x="209" y="1352"/>
                    </a:cubicBezTo>
                    <a:cubicBezTo>
                      <a:pt x="358" y="1352"/>
                      <a:pt x="561" y="1124"/>
                      <a:pt x="689" y="798"/>
                    </a:cubicBezTo>
                    <a:cubicBezTo>
                      <a:pt x="834" y="431"/>
                      <a:pt x="830" y="79"/>
                      <a:pt x="680" y="11"/>
                    </a:cubicBezTo>
                    <a:cubicBezTo>
                      <a:pt x="663" y="4"/>
                      <a:pt x="645" y="0"/>
                      <a:pt x="62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g13b95e63afd_1_738"/>
              <p:cNvSpPr/>
              <p:nvPr/>
            </p:nvSpPr>
            <p:spPr>
              <a:xfrm>
                <a:off x="5006900" y="1851125"/>
                <a:ext cx="36475" cy="18900"/>
              </a:xfrm>
              <a:custGeom>
                <a:avLst/>
                <a:gdLst/>
                <a:ahLst/>
                <a:cxnLst/>
                <a:rect l="l" t="t" r="r" b="b"/>
                <a:pathLst>
                  <a:path w="1459" h="756" extrusionOk="0">
                    <a:moveTo>
                      <a:pt x="1099" y="0"/>
                    </a:moveTo>
                    <a:cubicBezTo>
                      <a:pt x="960" y="0"/>
                      <a:pt x="787" y="35"/>
                      <a:pt x="609" y="104"/>
                    </a:cubicBezTo>
                    <a:cubicBezTo>
                      <a:pt x="244" y="248"/>
                      <a:pt x="1" y="488"/>
                      <a:pt x="66" y="639"/>
                    </a:cubicBezTo>
                    <a:cubicBezTo>
                      <a:pt x="101" y="717"/>
                      <a:pt x="211" y="756"/>
                      <a:pt x="360" y="756"/>
                    </a:cubicBezTo>
                    <a:cubicBezTo>
                      <a:pt x="499" y="756"/>
                      <a:pt x="673" y="721"/>
                      <a:pt x="850" y="652"/>
                    </a:cubicBezTo>
                    <a:cubicBezTo>
                      <a:pt x="1215" y="509"/>
                      <a:pt x="1459" y="269"/>
                      <a:pt x="1393" y="118"/>
                    </a:cubicBezTo>
                    <a:cubicBezTo>
                      <a:pt x="1358" y="40"/>
                      <a:pt x="1248" y="0"/>
                      <a:pt x="109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g13b95e63afd_1_738"/>
              <p:cNvSpPr/>
              <p:nvPr/>
            </p:nvSpPr>
            <p:spPr>
              <a:xfrm>
                <a:off x="5006000" y="1837725"/>
                <a:ext cx="36900" cy="19925"/>
              </a:xfrm>
              <a:custGeom>
                <a:avLst/>
                <a:gdLst/>
                <a:ahLst/>
                <a:cxnLst/>
                <a:rect l="l" t="t" r="r" b="b"/>
                <a:pathLst>
                  <a:path w="1476" h="797" extrusionOk="0">
                    <a:moveTo>
                      <a:pt x="303" y="1"/>
                    </a:moveTo>
                    <a:cubicBezTo>
                      <a:pt x="174" y="1"/>
                      <a:pt x="82" y="35"/>
                      <a:pt x="56" y="105"/>
                    </a:cubicBezTo>
                    <a:cubicBezTo>
                      <a:pt x="0" y="253"/>
                      <a:pt x="260" y="505"/>
                      <a:pt x="637" y="667"/>
                    </a:cubicBezTo>
                    <a:cubicBezTo>
                      <a:pt x="836" y="753"/>
                      <a:pt x="1028" y="797"/>
                      <a:pt x="1173" y="797"/>
                    </a:cubicBezTo>
                    <a:cubicBezTo>
                      <a:pt x="1302" y="797"/>
                      <a:pt x="1394" y="763"/>
                      <a:pt x="1420" y="693"/>
                    </a:cubicBezTo>
                    <a:cubicBezTo>
                      <a:pt x="1476" y="545"/>
                      <a:pt x="1216" y="293"/>
                      <a:pt x="839" y="130"/>
                    </a:cubicBezTo>
                    <a:cubicBezTo>
                      <a:pt x="640" y="44"/>
                      <a:pt x="448" y="1"/>
                      <a:pt x="303"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g13b95e63afd_1_738"/>
              <p:cNvSpPr/>
              <p:nvPr/>
            </p:nvSpPr>
            <p:spPr>
              <a:xfrm>
                <a:off x="5021575" y="1821375"/>
                <a:ext cx="22725" cy="34400"/>
              </a:xfrm>
              <a:custGeom>
                <a:avLst/>
                <a:gdLst/>
                <a:ahLst/>
                <a:cxnLst/>
                <a:rect l="l" t="t" r="r" b="b"/>
                <a:pathLst>
                  <a:path w="909" h="1376" extrusionOk="0">
                    <a:moveTo>
                      <a:pt x="192" y="0"/>
                    </a:moveTo>
                    <a:cubicBezTo>
                      <a:pt x="176" y="0"/>
                      <a:pt x="161" y="3"/>
                      <a:pt x="146" y="9"/>
                    </a:cubicBezTo>
                    <a:cubicBezTo>
                      <a:pt x="1" y="68"/>
                      <a:pt x="21" y="421"/>
                      <a:pt x="191" y="796"/>
                    </a:cubicBezTo>
                    <a:cubicBezTo>
                      <a:pt x="344" y="1134"/>
                      <a:pt x="568" y="1376"/>
                      <a:pt x="717" y="1376"/>
                    </a:cubicBezTo>
                    <a:cubicBezTo>
                      <a:pt x="733" y="1376"/>
                      <a:pt x="749" y="1373"/>
                      <a:pt x="763" y="1367"/>
                    </a:cubicBezTo>
                    <a:cubicBezTo>
                      <a:pt x="909" y="1307"/>
                      <a:pt x="889" y="955"/>
                      <a:pt x="718" y="579"/>
                    </a:cubicBezTo>
                    <a:cubicBezTo>
                      <a:pt x="565" y="241"/>
                      <a:pt x="342" y="0"/>
                      <a:pt x="192"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g13b95e63afd_1_738"/>
              <p:cNvSpPr/>
              <p:nvPr/>
            </p:nvSpPr>
            <p:spPr>
              <a:xfrm>
                <a:off x="5029250" y="1844275"/>
                <a:ext cx="21000" cy="18600"/>
              </a:xfrm>
              <a:custGeom>
                <a:avLst/>
                <a:gdLst/>
                <a:ahLst/>
                <a:cxnLst/>
                <a:rect l="l" t="t" r="r" b="b"/>
                <a:pathLst>
                  <a:path w="840" h="744" extrusionOk="0">
                    <a:moveTo>
                      <a:pt x="398" y="0"/>
                    </a:moveTo>
                    <a:cubicBezTo>
                      <a:pt x="262" y="0"/>
                      <a:pt x="136" y="77"/>
                      <a:pt x="80" y="208"/>
                    </a:cubicBezTo>
                    <a:cubicBezTo>
                      <a:pt x="0" y="391"/>
                      <a:pt x="88" y="615"/>
                      <a:pt x="277" y="705"/>
                    </a:cubicBezTo>
                    <a:cubicBezTo>
                      <a:pt x="331" y="731"/>
                      <a:pt x="387" y="743"/>
                      <a:pt x="442" y="743"/>
                    </a:cubicBezTo>
                    <a:cubicBezTo>
                      <a:pt x="578" y="743"/>
                      <a:pt x="705" y="667"/>
                      <a:pt x="761" y="535"/>
                    </a:cubicBezTo>
                    <a:cubicBezTo>
                      <a:pt x="840" y="351"/>
                      <a:pt x="752" y="129"/>
                      <a:pt x="563" y="39"/>
                    </a:cubicBezTo>
                    <a:cubicBezTo>
                      <a:pt x="509" y="13"/>
                      <a:pt x="453" y="0"/>
                      <a:pt x="39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g13b95e63afd_1_738"/>
              <p:cNvSpPr/>
              <p:nvPr/>
            </p:nvSpPr>
            <p:spPr>
              <a:xfrm>
                <a:off x="5039250" y="1851225"/>
                <a:ext cx="9725" cy="23300"/>
              </a:xfrm>
              <a:custGeom>
                <a:avLst/>
                <a:gdLst/>
                <a:ahLst/>
                <a:cxnLst/>
                <a:rect l="l" t="t" r="r" b="b"/>
                <a:pathLst>
                  <a:path w="389" h="932" extrusionOk="0">
                    <a:moveTo>
                      <a:pt x="29" y="0"/>
                    </a:moveTo>
                    <a:cubicBezTo>
                      <a:pt x="15" y="0"/>
                      <a:pt x="0" y="17"/>
                      <a:pt x="8" y="34"/>
                    </a:cubicBezTo>
                    <a:cubicBezTo>
                      <a:pt x="72" y="183"/>
                      <a:pt x="134" y="334"/>
                      <a:pt x="194" y="487"/>
                    </a:cubicBezTo>
                    <a:cubicBezTo>
                      <a:pt x="223" y="561"/>
                      <a:pt x="251" y="636"/>
                      <a:pt x="278" y="711"/>
                    </a:cubicBezTo>
                    <a:cubicBezTo>
                      <a:pt x="303" y="780"/>
                      <a:pt x="322" y="860"/>
                      <a:pt x="360" y="924"/>
                    </a:cubicBezTo>
                    <a:cubicBezTo>
                      <a:pt x="363" y="929"/>
                      <a:pt x="367" y="931"/>
                      <a:pt x="371" y="931"/>
                    </a:cubicBezTo>
                    <a:cubicBezTo>
                      <a:pt x="380" y="931"/>
                      <a:pt x="388" y="922"/>
                      <a:pt x="387" y="911"/>
                    </a:cubicBezTo>
                    <a:cubicBezTo>
                      <a:pt x="376" y="835"/>
                      <a:pt x="339" y="756"/>
                      <a:pt x="313" y="684"/>
                    </a:cubicBezTo>
                    <a:cubicBezTo>
                      <a:pt x="285" y="606"/>
                      <a:pt x="256" y="529"/>
                      <a:pt x="226" y="451"/>
                    </a:cubicBezTo>
                    <a:cubicBezTo>
                      <a:pt x="168" y="304"/>
                      <a:pt x="108" y="157"/>
                      <a:pt x="45" y="12"/>
                    </a:cubicBezTo>
                    <a:cubicBezTo>
                      <a:pt x="42" y="4"/>
                      <a:pt x="36" y="0"/>
                      <a:pt x="2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g13b95e63afd_1_738"/>
              <p:cNvSpPr/>
              <p:nvPr/>
            </p:nvSpPr>
            <p:spPr>
              <a:xfrm>
                <a:off x="5043150" y="1856600"/>
                <a:ext cx="9925" cy="17025"/>
              </a:xfrm>
              <a:custGeom>
                <a:avLst/>
                <a:gdLst/>
                <a:ahLst/>
                <a:cxnLst/>
                <a:rect l="l" t="t" r="r" b="b"/>
                <a:pathLst>
                  <a:path w="397" h="681" extrusionOk="0">
                    <a:moveTo>
                      <a:pt x="24" y="0"/>
                    </a:moveTo>
                    <a:cubicBezTo>
                      <a:pt x="13" y="0"/>
                      <a:pt x="1" y="13"/>
                      <a:pt x="8" y="26"/>
                    </a:cubicBezTo>
                    <a:cubicBezTo>
                      <a:pt x="68" y="136"/>
                      <a:pt x="129" y="247"/>
                      <a:pt x="189" y="357"/>
                    </a:cubicBezTo>
                    <a:cubicBezTo>
                      <a:pt x="219" y="411"/>
                      <a:pt x="248" y="465"/>
                      <a:pt x="278" y="520"/>
                    </a:cubicBezTo>
                    <a:cubicBezTo>
                      <a:pt x="307" y="573"/>
                      <a:pt x="334" y="628"/>
                      <a:pt x="370" y="676"/>
                    </a:cubicBezTo>
                    <a:cubicBezTo>
                      <a:pt x="373" y="679"/>
                      <a:pt x="376" y="680"/>
                      <a:pt x="379" y="680"/>
                    </a:cubicBezTo>
                    <a:cubicBezTo>
                      <a:pt x="388" y="680"/>
                      <a:pt x="396" y="672"/>
                      <a:pt x="393" y="663"/>
                    </a:cubicBezTo>
                    <a:cubicBezTo>
                      <a:pt x="372" y="606"/>
                      <a:pt x="340" y="553"/>
                      <a:pt x="310" y="501"/>
                    </a:cubicBezTo>
                    <a:cubicBezTo>
                      <a:pt x="281" y="447"/>
                      <a:pt x="251" y="393"/>
                      <a:pt x="220" y="338"/>
                    </a:cubicBezTo>
                    <a:cubicBezTo>
                      <a:pt x="159" y="228"/>
                      <a:pt x="99" y="118"/>
                      <a:pt x="38" y="8"/>
                    </a:cubicBezTo>
                    <a:cubicBezTo>
                      <a:pt x="35" y="3"/>
                      <a:pt x="30" y="0"/>
                      <a:pt x="24"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g13b95e63afd_1_738"/>
              <p:cNvSpPr/>
              <p:nvPr/>
            </p:nvSpPr>
            <p:spPr>
              <a:xfrm>
                <a:off x="5046550" y="1856200"/>
                <a:ext cx="15350" cy="9100"/>
              </a:xfrm>
              <a:custGeom>
                <a:avLst/>
                <a:gdLst/>
                <a:ahLst/>
                <a:cxnLst/>
                <a:rect l="l" t="t" r="r" b="b"/>
                <a:pathLst>
                  <a:path w="614" h="364" extrusionOk="0">
                    <a:moveTo>
                      <a:pt x="32" y="1"/>
                    </a:moveTo>
                    <a:cubicBezTo>
                      <a:pt x="13" y="1"/>
                      <a:pt x="0" y="30"/>
                      <a:pt x="21" y="44"/>
                    </a:cubicBezTo>
                    <a:cubicBezTo>
                      <a:pt x="111" y="103"/>
                      <a:pt x="205" y="161"/>
                      <a:pt x="299" y="215"/>
                    </a:cubicBezTo>
                    <a:cubicBezTo>
                      <a:pt x="344" y="242"/>
                      <a:pt x="390" y="267"/>
                      <a:pt x="436" y="292"/>
                    </a:cubicBezTo>
                    <a:cubicBezTo>
                      <a:pt x="482" y="318"/>
                      <a:pt x="531" y="353"/>
                      <a:pt x="583" y="363"/>
                    </a:cubicBezTo>
                    <a:cubicBezTo>
                      <a:pt x="584" y="363"/>
                      <a:pt x="585" y="364"/>
                      <a:pt x="587" y="364"/>
                    </a:cubicBezTo>
                    <a:cubicBezTo>
                      <a:pt x="602" y="364"/>
                      <a:pt x="613" y="346"/>
                      <a:pt x="600" y="333"/>
                    </a:cubicBezTo>
                    <a:cubicBezTo>
                      <a:pt x="562" y="298"/>
                      <a:pt x="506" y="277"/>
                      <a:pt x="460" y="252"/>
                    </a:cubicBezTo>
                    <a:cubicBezTo>
                      <a:pt x="413" y="227"/>
                      <a:pt x="368" y="202"/>
                      <a:pt x="323" y="175"/>
                    </a:cubicBezTo>
                    <a:cubicBezTo>
                      <a:pt x="227" y="120"/>
                      <a:pt x="135" y="64"/>
                      <a:pt x="43" y="4"/>
                    </a:cubicBezTo>
                    <a:cubicBezTo>
                      <a:pt x="39" y="2"/>
                      <a:pt x="35" y="1"/>
                      <a:pt x="3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g13b95e63afd_1_738"/>
              <p:cNvSpPr/>
              <p:nvPr/>
            </p:nvSpPr>
            <p:spPr>
              <a:xfrm>
                <a:off x="5043550" y="1848125"/>
                <a:ext cx="17325" cy="4025"/>
              </a:xfrm>
              <a:custGeom>
                <a:avLst/>
                <a:gdLst/>
                <a:ahLst/>
                <a:cxnLst/>
                <a:rect l="l" t="t" r="r" b="b"/>
                <a:pathLst>
                  <a:path w="693" h="161" extrusionOk="0">
                    <a:moveTo>
                      <a:pt x="668" y="1"/>
                    </a:moveTo>
                    <a:cubicBezTo>
                      <a:pt x="619" y="1"/>
                      <a:pt x="566" y="17"/>
                      <a:pt x="519" y="28"/>
                    </a:cubicBezTo>
                    <a:cubicBezTo>
                      <a:pt x="464" y="40"/>
                      <a:pt x="408" y="52"/>
                      <a:pt x="353" y="64"/>
                    </a:cubicBezTo>
                    <a:cubicBezTo>
                      <a:pt x="244" y="85"/>
                      <a:pt x="134" y="105"/>
                      <a:pt x="25" y="121"/>
                    </a:cubicBezTo>
                    <a:cubicBezTo>
                      <a:pt x="0" y="125"/>
                      <a:pt x="9" y="161"/>
                      <a:pt x="32" y="161"/>
                    </a:cubicBezTo>
                    <a:cubicBezTo>
                      <a:pt x="33" y="161"/>
                      <a:pt x="34" y="161"/>
                      <a:pt x="36" y="161"/>
                    </a:cubicBezTo>
                    <a:cubicBezTo>
                      <a:pt x="146" y="146"/>
                      <a:pt x="256" y="127"/>
                      <a:pt x="365" y="106"/>
                    </a:cubicBezTo>
                    <a:cubicBezTo>
                      <a:pt x="418" y="97"/>
                      <a:pt x="471" y="85"/>
                      <a:pt x="525" y="74"/>
                    </a:cubicBezTo>
                    <a:cubicBezTo>
                      <a:pt x="575" y="64"/>
                      <a:pt x="634" y="54"/>
                      <a:pt x="679" y="29"/>
                    </a:cubicBezTo>
                    <a:cubicBezTo>
                      <a:pt x="692" y="21"/>
                      <a:pt x="686" y="2"/>
                      <a:pt x="672" y="1"/>
                    </a:cubicBezTo>
                    <a:cubicBezTo>
                      <a:pt x="671" y="1"/>
                      <a:pt x="670" y="1"/>
                      <a:pt x="66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g13b95e63afd_1_738"/>
              <p:cNvSpPr/>
              <p:nvPr/>
            </p:nvSpPr>
            <p:spPr>
              <a:xfrm>
                <a:off x="5043925" y="1843700"/>
                <a:ext cx="15300" cy="6950"/>
              </a:xfrm>
              <a:custGeom>
                <a:avLst/>
                <a:gdLst/>
                <a:ahLst/>
                <a:cxnLst/>
                <a:rect l="l" t="t" r="r" b="b"/>
                <a:pathLst>
                  <a:path w="612" h="278" extrusionOk="0">
                    <a:moveTo>
                      <a:pt x="595" y="0"/>
                    </a:moveTo>
                    <a:cubicBezTo>
                      <a:pt x="594" y="0"/>
                      <a:pt x="593" y="0"/>
                      <a:pt x="592" y="1"/>
                    </a:cubicBezTo>
                    <a:cubicBezTo>
                      <a:pt x="541" y="11"/>
                      <a:pt x="497" y="33"/>
                      <a:pt x="450" y="54"/>
                    </a:cubicBezTo>
                    <a:lnTo>
                      <a:pt x="306" y="118"/>
                    </a:lnTo>
                    <a:cubicBezTo>
                      <a:pt x="210" y="160"/>
                      <a:pt x="114" y="203"/>
                      <a:pt x="18" y="246"/>
                    </a:cubicBezTo>
                    <a:cubicBezTo>
                      <a:pt x="1" y="254"/>
                      <a:pt x="12" y="278"/>
                      <a:pt x="29" y="278"/>
                    </a:cubicBezTo>
                    <a:cubicBezTo>
                      <a:pt x="31" y="278"/>
                      <a:pt x="34" y="277"/>
                      <a:pt x="36" y="276"/>
                    </a:cubicBezTo>
                    <a:cubicBezTo>
                      <a:pt x="132" y="235"/>
                      <a:pt x="226" y="194"/>
                      <a:pt x="321" y="153"/>
                    </a:cubicBezTo>
                    <a:cubicBezTo>
                      <a:pt x="367" y="133"/>
                      <a:pt x="414" y="113"/>
                      <a:pt x="461" y="93"/>
                    </a:cubicBezTo>
                    <a:cubicBezTo>
                      <a:pt x="509" y="72"/>
                      <a:pt x="558" y="54"/>
                      <a:pt x="601" y="22"/>
                    </a:cubicBezTo>
                    <a:cubicBezTo>
                      <a:pt x="611" y="15"/>
                      <a:pt x="606" y="0"/>
                      <a:pt x="59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g13b95e63afd_1_738"/>
              <p:cNvSpPr/>
              <p:nvPr/>
            </p:nvSpPr>
            <p:spPr>
              <a:xfrm>
                <a:off x="5040650" y="1834375"/>
                <a:ext cx="7600" cy="18600"/>
              </a:xfrm>
              <a:custGeom>
                <a:avLst/>
                <a:gdLst/>
                <a:ahLst/>
                <a:cxnLst/>
                <a:rect l="l" t="t" r="r" b="b"/>
                <a:pathLst>
                  <a:path w="304" h="744" extrusionOk="0">
                    <a:moveTo>
                      <a:pt x="293" y="1"/>
                    </a:moveTo>
                    <a:cubicBezTo>
                      <a:pt x="289" y="1"/>
                      <a:pt x="286" y="3"/>
                      <a:pt x="284" y="6"/>
                    </a:cubicBezTo>
                    <a:cubicBezTo>
                      <a:pt x="255" y="59"/>
                      <a:pt x="238" y="120"/>
                      <a:pt x="217" y="177"/>
                    </a:cubicBezTo>
                    <a:cubicBezTo>
                      <a:pt x="195" y="239"/>
                      <a:pt x="174" y="301"/>
                      <a:pt x="151" y="362"/>
                    </a:cubicBezTo>
                    <a:cubicBezTo>
                      <a:pt x="105" y="484"/>
                      <a:pt x="57" y="603"/>
                      <a:pt x="6" y="722"/>
                    </a:cubicBezTo>
                    <a:cubicBezTo>
                      <a:pt x="1" y="734"/>
                      <a:pt x="13" y="744"/>
                      <a:pt x="23" y="744"/>
                    </a:cubicBezTo>
                    <a:cubicBezTo>
                      <a:pt x="29" y="744"/>
                      <a:pt x="34" y="741"/>
                      <a:pt x="37" y="735"/>
                    </a:cubicBezTo>
                    <a:cubicBezTo>
                      <a:pt x="88" y="617"/>
                      <a:pt x="137" y="498"/>
                      <a:pt x="182" y="378"/>
                    </a:cubicBezTo>
                    <a:cubicBezTo>
                      <a:pt x="205" y="319"/>
                      <a:pt x="228" y="258"/>
                      <a:pt x="249" y="198"/>
                    </a:cubicBezTo>
                    <a:cubicBezTo>
                      <a:pt x="270" y="138"/>
                      <a:pt x="295" y="75"/>
                      <a:pt x="303" y="11"/>
                    </a:cubicBezTo>
                    <a:cubicBezTo>
                      <a:pt x="304" y="5"/>
                      <a:pt x="298" y="1"/>
                      <a:pt x="29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g13b95e63afd_1_738"/>
              <p:cNvSpPr/>
              <p:nvPr/>
            </p:nvSpPr>
            <p:spPr>
              <a:xfrm>
                <a:off x="5032875" y="1836225"/>
                <a:ext cx="4900" cy="14925"/>
              </a:xfrm>
              <a:custGeom>
                <a:avLst/>
                <a:gdLst/>
                <a:ahLst/>
                <a:cxnLst/>
                <a:rect l="l" t="t" r="r" b="b"/>
                <a:pathLst>
                  <a:path w="196" h="597" extrusionOk="0">
                    <a:moveTo>
                      <a:pt x="12" y="1"/>
                    </a:moveTo>
                    <a:cubicBezTo>
                      <a:pt x="6" y="1"/>
                      <a:pt x="1" y="5"/>
                      <a:pt x="2" y="13"/>
                    </a:cubicBezTo>
                    <a:cubicBezTo>
                      <a:pt x="18" y="111"/>
                      <a:pt x="48" y="205"/>
                      <a:pt x="76" y="300"/>
                    </a:cubicBezTo>
                    <a:cubicBezTo>
                      <a:pt x="104" y="395"/>
                      <a:pt x="131" y="490"/>
                      <a:pt x="159" y="584"/>
                    </a:cubicBezTo>
                    <a:cubicBezTo>
                      <a:pt x="161" y="593"/>
                      <a:pt x="168" y="596"/>
                      <a:pt x="175" y="596"/>
                    </a:cubicBezTo>
                    <a:cubicBezTo>
                      <a:pt x="185" y="596"/>
                      <a:pt x="196" y="588"/>
                      <a:pt x="192" y="575"/>
                    </a:cubicBezTo>
                    <a:cubicBezTo>
                      <a:pt x="165" y="480"/>
                      <a:pt x="138" y="385"/>
                      <a:pt x="112" y="290"/>
                    </a:cubicBezTo>
                    <a:cubicBezTo>
                      <a:pt x="85" y="195"/>
                      <a:pt x="60" y="100"/>
                      <a:pt x="22" y="8"/>
                    </a:cubicBezTo>
                    <a:cubicBezTo>
                      <a:pt x="20" y="3"/>
                      <a:pt x="16" y="1"/>
                      <a:pt x="12"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g13b95e63afd_1_738"/>
              <p:cNvSpPr/>
              <p:nvPr/>
            </p:nvSpPr>
            <p:spPr>
              <a:xfrm>
                <a:off x="5020075" y="1846325"/>
                <a:ext cx="16900" cy="6275"/>
              </a:xfrm>
              <a:custGeom>
                <a:avLst/>
                <a:gdLst/>
                <a:ahLst/>
                <a:cxnLst/>
                <a:rect l="l" t="t" r="r" b="b"/>
                <a:pathLst>
                  <a:path w="676" h="251" extrusionOk="0">
                    <a:moveTo>
                      <a:pt x="17" y="1"/>
                    </a:moveTo>
                    <a:cubicBezTo>
                      <a:pt x="0" y="1"/>
                      <a:pt x="0" y="27"/>
                      <a:pt x="15" y="33"/>
                    </a:cubicBezTo>
                    <a:cubicBezTo>
                      <a:pt x="116" y="75"/>
                      <a:pt x="223" y="100"/>
                      <a:pt x="327" y="134"/>
                    </a:cubicBezTo>
                    <a:cubicBezTo>
                      <a:pt x="432" y="169"/>
                      <a:pt x="535" y="206"/>
                      <a:pt x="636" y="248"/>
                    </a:cubicBezTo>
                    <a:cubicBezTo>
                      <a:pt x="639" y="249"/>
                      <a:pt x="642" y="250"/>
                      <a:pt x="645" y="250"/>
                    </a:cubicBezTo>
                    <a:cubicBezTo>
                      <a:pt x="668" y="250"/>
                      <a:pt x="676" y="212"/>
                      <a:pt x="650" y="201"/>
                    </a:cubicBezTo>
                    <a:cubicBezTo>
                      <a:pt x="547" y="159"/>
                      <a:pt x="441" y="120"/>
                      <a:pt x="336" y="84"/>
                    </a:cubicBezTo>
                    <a:cubicBezTo>
                      <a:pt x="233" y="50"/>
                      <a:pt x="128" y="13"/>
                      <a:pt x="20" y="1"/>
                    </a:cubicBezTo>
                    <a:cubicBezTo>
                      <a:pt x="19" y="1"/>
                      <a:pt x="18" y="1"/>
                      <a:pt x="1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g13b95e63afd_1_738"/>
              <p:cNvSpPr/>
              <p:nvPr/>
            </p:nvSpPr>
            <p:spPr>
              <a:xfrm>
                <a:off x="5019450" y="1852275"/>
                <a:ext cx="17975" cy="7300"/>
              </a:xfrm>
              <a:custGeom>
                <a:avLst/>
                <a:gdLst/>
                <a:ahLst/>
                <a:cxnLst/>
                <a:rect l="l" t="t" r="r" b="b"/>
                <a:pathLst>
                  <a:path w="719" h="292" extrusionOk="0">
                    <a:moveTo>
                      <a:pt x="687" y="1"/>
                    </a:moveTo>
                    <a:cubicBezTo>
                      <a:pt x="684" y="1"/>
                      <a:pt x="681" y="1"/>
                      <a:pt x="678" y="2"/>
                    </a:cubicBezTo>
                    <a:cubicBezTo>
                      <a:pt x="567" y="42"/>
                      <a:pt x="456" y="82"/>
                      <a:pt x="345" y="122"/>
                    </a:cubicBezTo>
                    <a:cubicBezTo>
                      <a:pt x="291" y="141"/>
                      <a:pt x="237" y="160"/>
                      <a:pt x="183" y="181"/>
                    </a:cubicBezTo>
                    <a:cubicBezTo>
                      <a:pt x="128" y="201"/>
                      <a:pt x="71" y="218"/>
                      <a:pt x="23" y="250"/>
                    </a:cubicBezTo>
                    <a:cubicBezTo>
                      <a:pt x="0" y="264"/>
                      <a:pt x="13" y="292"/>
                      <a:pt x="36" y="292"/>
                    </a:cubicBezTo>
                    <a:cubicBezTo>
                      <a:pt x="37" y="292"/>
                      <a:pt x="39" y="292"/>
                      <a:pt x="40" y="291"/>
                    </a:cubicBezTo>
                    <a:cubicBezTo>
                      <a:pt x="99" y="284"/>
                      <a:pt x="155" y="257"/>
                      <a:pt x="211" y="237"/>
                    </a:cubicBezTo>
                    <a:cubicBezTo>
                      <a:pt x="264" y="218"/>
                      <a:pt x="315" y="197"/>
                      <a:pt x="368" y="177"/>
                    </a:cubicBezTo>
                    <a:cubicBezTo>
                      <a:pt x="475" y="135"/>
                      <a:pt x="583" y="93"/>
                      <a:pt x="692" y="51"/>
                    </a:cubicBezTo>
                    <a:cubicBezTo>
                      <a:pt x="718" y="41"/>
                      <a:pt x="711" y="1"/>
                      <a:pt x="68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g13b95e63afd_1_738"/>
              <p:cNvSpPr/>
              <p:nvPr/>
            </p:nvSpPr>
            <p:spPr>
              <a:xfrm>
                <a:off x="5020325" y="1855800"/>
                <a:ext cx="15350" cy="9825"/>
              </a:xfrm>
              <a:custGeom>
                <a:avLst/>
                <a:gdLst/>
                <a:ahLst/>
                <a:cxnLst/>
                <a:rect l="l" t="t" r="r" b="b"/>
                <a:pathLst>
                  <a:path w="614" h="393" extrusionOk="0">
                    <a:moveTo>
                      <a:pt x="582" y="0"/>
                    </a:moveTo>
                    <a:cubicBezTo>
                      <a:pt x="579" y="0"/>
                      <a:pt x="575" y="1"/>
                      <a:pt x="572" y="3"/>
                    </a:cubicBezTo>
                    <a:cubicBezTo>
                      <a:pt x="471" y="56"/>
                      <a:pt x="372" y="113"/>
                      <a:pt x="275" y="174"/>
                    </a:cubicBezTo>
                    <a:cubicBezTo>
                      <a:pt x="228" y="204"/>
                      <a:pt x="182" y="234"/>
                      <a:pt x="136" y="266"/>
                    </a:cubicBezTo>
                    <a:cubicBezTo>
                      <a:pt x="92" y="296"/>
                      <a:pt x="39" y="327"/>
                      <a:pt x="8" y="370"/>
                    </a:cubicBezTo>
                    <a:cubicBezTo>
                      <a:pt x="1" y="379"/>
                      <a:pt x="10" y="392"/>
                      <a:pt x="20" y="392"/>
                    </a:cubicBezTo>
                    <a:cubicBezTo>
                      <a:pt x="22" y="392"/>
                      <a:pt x="23" y="392"/>
                      <a:pt x="24" y="391"/>
                    </a:cubicBezTo>
                    <a:cubicBezTo>
                      <a:pt x="73" y="374"/>
                      <a:pt x="116" y="336"/>
                      <a:pt x="159" y="305"/>
                    </a:cubicBezTo>
                    <a:cubicBezTo>
                      <a:pt x="206" y="273"/>
                      <a:pt x="254" y="240"/>
                      <a:pt x="302" y="210"/>
                    </a:cubicBezTo>
                    <a:cubicBezTo>
                      <a:pt x="397" y="149"/>
                      <a:pt x="494" y="92"/>
                      <a:pt x="593" y="39"/>
                    </a:cubicBezTo>
                    <a:cubicBezTo>
                      <a:pt x="613" y="28"/>
                      <a:pt x="600" y="0"/>
                      <a:pt x="58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g13b95e63afd_1_738"/>
              <p:cNvSpPr/>
              <p:nvPr/>
            </p:nvSpPr>
            <p:spPr>
              <a:xfrm>
                <a:off x="5030800" y="1854075"/>
                <a:ext cx="11550" cy="20125"/>
              </a:xfrm>
              <a:custGeom>
                <a:avLst/>
                <a:gdLst/>
                <a:ahLst/>
                <a:cxnLst/>
                <a:rect l="l" t="t" r="r" b="b"/>
                <a:pathLst>
                  <a:path w="462" h="805" extrusionOk="0">
                    <a:moveTo>
                      <a:pt x="430" y="1"/>
                    </a:moveTo>
                    <a:cubicBezTo>
                      <a:pt x="424" y="1"/>
                      <a:pt x="417" y="4"/>
                      <a:pt x="412" y="11"/>
                    </a:cubicBezTo>
                    <a:cubicBezTo>
                      <a:pt x="328" y="133"/>
                      <a:pt x="251" y="260"/>
                      <a:pt x="180" y="390"/>
                    </a:cubicBezTo>
                    <a:cubicBezTo>
                      <a:pt x="144" y="455"/>
                      <a:pt x="110" y="522"/>
                      <a:pt x="78" y="589"/>
                    </a:cubicBezTo>
                    <a:cubicBezTo>
                      <a:pt x="61" y="623"/>
                      <a:pt x="46" y="657"/>
                      <a:pt x="31" y="692"/>
                    </a:cubicBezTo>
                    <a:cubicBezTo>
                      <a:pt x="18" y="721"/>
                      <a:pt x="2" y="750"/>
                      <a:pt x="1" y="783"/>
                    </a:cubicBezTo>
                    <a:cubicBezTo>
                      <a:pt x="0" y="796"/>
                      <a:pt x="11" y="804"/>
                      <a:pt x="23" y="804"/>
                    </a:cubicBezTo>
                    <a:cubicBezTo>
                      <a:pt x="28" y="804"/>
                      <a:pt x="33" y="802"/>
                      <a:pt x="38" y="798"/>
                    </a:cubicBezTo>
                    <a:cubicBezTo>
                      <a:pt x="61" y="774"/>
                      <a:pt x="71" y="738"/>
                      <a:pt x="86" y="707"/>
                    </a:cubicBezTo>
                    <a:cubicBezTo>
                      <a:pt x="100" y="673"/>
                      <a:pt x="116" y="639"/>
                      <a:pt x="132" y="604"/>
                    </a:cubicBezTo>
                    <a:cubicBezTo>
                      <a:pt x="162" y="539"/>
                      <a:pt x="195" y="474"/>
                      <a:pt x="228" y="410"/>
                    </a:cubicBezTo>
                    <a:cubicBezTo>
                      <a:pt x="296" y="281"/>
                      <a:pt x="370" y="156"/>
                      <a:pt x="451" y="33"/>
                    </a:cubicBezTo>
                    <a:cubicBezTo>
                      <a:pt x="462" y="17"/>
                      <a:pt x="446" y="1"/>
                      <a:pt x="43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g13b95e63afd_1_738"/>
              <p:cNvSpPr/>
              <p:nvPr/>
            </p:nvSpPr>
            <p:spPr>
              <a:xfrm>
                <a:off x="5037025" y="1859500"/>
                <a:ext cx="4800" cy="13875"/>
              </a:xfrm>
              <a:custGeom>
                <a:avLst/>
                <a:gdLst/>
                <a:ahLst/>
                <a:cxnLst/>
                <a:rect l="l" t="t" r="r" b="b"/>
                <a:pathLst>
                  <a:path w="192" h="555" extrusionOk="0">
                    <a:moveTo>
                      <a:pt x="166" y="0"/>
                    </a:moveTo>
                    <a:cubicBezTo>
                      <a:pt x="157" y="0"/>
                      <a:pt x="149" y="5"/>
                      <a:pt x="146" y="16"/>
                    </a:cubicBezTo>
                    <a:cubicBezTo>
                      <a:pt x="120" y="104"/>
                      <a:pt x="94" y="192"/>
                      <a:pt x="69" y="280"/>
                    </a:cubicBezTo>
                    <a:cubicBezTo>
                      <a:pt x="57" y="323"/>
                      <a:pt x="44" y="365"/>
                      <a:pt x="31" y="408"/>
                    </a:cubicBezTo>
                    <a:cubicBezTo>
                      <a:pt x="19" y="451"/>
                      <a:pt x="2" y="495"/>
                      <a:pt x="1" y="540"/>
                    </a:cubicBezTo>
                    <a:cubicBezTo>
                      <a:pt x="1" y="549"/>
                      <a:pt x="8" y="555"/>
                      <a:pt x="15" y="555"/>
                    </a:cubicBezTo>
                    <a:cubicBezTo>
                      <a:pt x="20" y="555"/>
                      <a:pt x="25" y="553"/>
                      <a:pt x="28" y="548"/>
                    </a:cubicBezTo>
                    <a:cubicBezTo>
                      <a:pt x="51" y="509"/>
                      <a:pt x="60" y="462"/>
                      <a:pt x="73" y="419"/>
                    </a:cubicBezTo>
                    <a:cubicBezTo>
                      <a:pt x="85" y="376"/>
                      <a:pt x="98" y="334"/>
                      <a:pt x="110" y="291"/>
                    </a:cubicBezTo>
                    <a:cubicBezTo>
                      <a:pt x="136" y="203"/>
                      <a:pt x="161" y="115"/>
                      <a:pt x="188" y="27"/>
                    </a:cubicBezTo>
                    <a:cubicBezTo>
                      <a:pt x="192" y="11"/>
                      <a:pt x="179" y="0"/>
                      <a:pt x="16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g13b95e63afd_1_738"/>
              <p:cNvSpPr/>
              <p:nvPr/>
            </p:nvSpPr>
            <p:spPr>
              <a:xfrm>
                <a:off x="4895050" y="1810775"/>
                <a:ext cx="26675" cy="14900"/>
              </a:xfrm>
              <a:custGeom>
                <a:avLst/>
                <a:gdLst/>
                <a:ahLst/>
                <a:cxnLst/>
                <a:rect l="l" t="t" r="r" b="b"/>
                <a:pathLst>
                  <a:path w="1067" h="596" extrusionOk="0">
                    <a:moveTo>
                      <a:pt x="211" y="0"/>
                    </a:moveTo>
                    <a:cubicBezTo>
                      <a:pt x="125" y="0"/>
                      <a:pt x="63" y="23"/>
                      <a:pt x="44" y="71"/>
                    </a:cubicBezTo>
                    <a:cubicBezTo>
                      <a:pt x="0" y="176"/>
                      <a:pt x="183" y="364"/>
                      <a:pt x="454" y="490"/>
                    </a:cubicBezTo>
                    <a:cubicBezTo>
                      <a:pt x="604" y="559"/>
                      <a:pt x="748" y="595"/>
                      <a:pt x="855" y="595"/>
                    </a:cubicBezTo>
                    <a:cubicBezTo>
                      <a:pt x="941" y="595"/>
                      <a:pt x="1002" y="572"/>
                      <a:pt x="1022" y="525"/>
                    </a:cubicBezTo>
                    <a:cubicBezTo>
                      <a:pt x="1066" y="419"/>
                      <a:pt x="882" y="231"/>
                      <a:pt x="612" y="106"/>
                    </a:cubicBezTo>
                    <a:cubicBezTo>
                      <a:pt x="463" y="36"/>
                      <a:pt x="318" y="0"/>
                      <a:pt x="211"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g13b95e63afd_1_738"/>
              <p:cNvSpPr/>
              <p:nvPr/>
            </p:nvSpPr>
            <p:spPr>
              <a:xfrm>
                <a:off x="4894075" y="1812050"/>
                <a:ext cx="15875" cy="25200"/>
              </a:xfrm>
              <a:custGeom>
                <a:avLst/>
                <a:gdLst/>
                <a:ahLst/>
                <a:cxnLst/>
                <a:rect l="l" t="t" r="r" b="b"/>
                <a:pathLst>
                  <a:path w="635" h="1008" extrusionOk="0">
                    <a:moveTo>
                      <a:pt x="139" y="0"/>
                    </a:moveTo>
                    <a:cubicBezTo>
                      <a:pt x="128" y="0"/>
                      <a:pt x="118" y="2"/>
                      <a:pt x="108" y="6"/>
                    </a:cubicBezTo>
                    <a:cubicBezTo>
                      <a:pt x="1" y="46"/>
                      <a:pt x="8" y="302"/>
                      <a:pt x="124" y="577"/>
                    </a:cubicBezTo>
                    <a:cubicBezTo>
                      <a:pt x="229" y="827"/>
                      <a:pt x="389" y="1007"/>
                      <a:pt x="497" y="1007"/>
                    </a:cubicBezTo>
                    <a:cubicBezTo>
                      <a:pt x="507" y="1007"/>
                      <a:pt x="518" y="1006"/>
                      <a:pt x="527" y="1002"/>
                    </a:cubicBezTo>
                    <a:cubicBezTo>
                      <a:pt x="635" y="962"/>
                      <a:pt x="628" y="706"/>
                      <a:pt x="511" y="431"/>
                    </a:cubicBezTo>
                    <a:cubicBezTo>
                      <a:pt x="406" y="181"/>
                      <a:pt x="247" y="0"/>
                      <a:pt x="139"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g13b95e63afd_1_738"/>
              <p:cNvSpPr/>
              <p:nvPr/>
            </p:nvSpPr>
            <p:spPr>
              <a:xfrm>
                <a:off x="4885175" y="1812200"/>
                <a:ext cx="15125" cy="24525"/>
              </a:xfrm>
              <a:custGeom>
                <a:avLst/>
                <a:gdLst/>
                <a:ahLst/>
                <a:cxnLst/>
                <a:rect l="l" t="t" r="r" b="b"/>
                <a:pathLst>
                  <a:path w="605" h="981" extrusionOk="0">
                    <a:moveTo>
                      <a:pt x="454" y="0"/>
                    </a:moveTo>
                    <a:cubicBezTo>
                      <a:pt x="346" y="0"/>
                      <a:pt x="198" y="166"/>
                      <a:pt x="105" y="402"/>
                    </a:cubicBezTo>
                    <a:cubicBezTo>
                      <a:pt x="0" y="669"/>
                      <a:pt x="3" y="923"/>
                      <a:pt x="112" y="972"/>
                    </a:cubicBezTo>
                    <a:cubicBezTo>
                      <a:pt x="124" y="978"/>
                      <a:pt x="137" y="981"/>
                      <a:pt x="151" y="981"/>
                    </a:cubicBezTo>
                    <a:cubicBezTo>
                      <a:pt x="259" y="981"/>
                      <a:pt x="406" y="815"/>
                      <a:pt x="499" y="579"/>
                    </a:cubicBezTo>
                    <a:cubicBezTo>
                      <a:pt x="605" y="312"/>
                      <a:pt x="601" y="56"/>
                      <a:pt x="493" y="8"/>
                    </a:cubicBezTo>
                    <a:cubicBezTo>
                      <a:pt x="481" y="3"/>
                      <a:pt x="468" y="0"/>
                      <a:pt x="454"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g13b95e63afd_1_738"/>
              <p:cNvSpPr/>
              <p:nvPr/>
            </p:nvSpPr>
            <p:spPr>
              <a:xfrm>
                <a:off x="4872625" y="1810900"/>
                <a:ext cx="26450" cy="13725"/>
              </a:xfrm>
              <a:custGeom>
                <a:avLst/>
                <a:gdLst/>
                <a:ahLst/>
                <a:cxnLst/>
                <a:rect l="l" t="t" r="r" b="b"/>
                <a:pathLst>
                  <a:path w="1058" h="549" extrusionOk="0">
                    <a:moveTo>
                      <a:pt x="797" y="0"/>
                    </a:moveTo>
                    <a:cubicBezTo>
                      <a:pt x="696" y="0"/>
                      <a:pt x="571" y="25"/>
                      <a:pt x="442" y="76"/>
                    </a:cubicBezTo>
                    <a:cubicBezTo>
                      <a:pt x="177" y="180"/>
                      <a:pt x="0" y="354"/>
                      <a:pt x="48" y="464"/>
                    </a:cubicBezTo>
                    <a:cubicBezTo>
                      <a:pt x="73" y="520"/>
                      <a:pt x="153" y="549"/>
                      <a:pt x="261" y="549"/>
                    </a:cubicBezTo>
                    <a:cubicBezTo>
                      <a:pt x="362" y="549"/>
                      <a:pt x="488" y="524"/>
                      <a:pt x="616" y="473"/>
                    </a:cubicBezTo>
                    <a:cubicBezTo>
                      <a:pt x="881" y="369"/>
                      <a:pt x="1058" y="196"/>
                      <a:pt x="1010" y="86"/>
                    </a:cubicBezTo>
                    <a:cubicBezTo>
                      <a:pt x="985" y="29"/>
                      <a:pt x="905" y="0"/>
                      <a:pt x="797"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g13b95e63afd_1_738"/>
              <p:cNvSpPr/>
              <p:nvPr/>
            </p:nvSpPr>
            <p:spPr>
              <a:xfrm>
                <a:off x="4888850" y="1805925"/>
                <a:ext cx="15225" cy="13500"/>
              </a:xfrm>
              <a:custGeom>
                <a:avLst/>
                <a:gdLst/>
                <a:ahLst/>
                <a:cxnLst/>
                <a:rect l="l" t="t" r="r" b="b"/>
                <a:pathLst>
                  <a:path w="609" h="540" extrusionOk="0">
                    <a:moveTo>
                      <a:pt x="289" y="0"/>
                    </a:moveTo>
                    <a:cubicBezTo>
                      <a:pt x="190" y="0"/>
                      <a:pt x="98" y="56"/>
                      <a:pt x="57" y="151"/>
                    </a:cubicBezTo>
                    <a:cubicBezTo>
                      <a:pt x="0" y="285"/>
                      <a:pt x="64" y="446"/>
                      <a:pt x="200" y="512"/>
                    </a:cubicBezTo>
                    <a:cubicBezTo>
                      <a:pt x="240" y="531"/>
                      <a:pt x="281" y="540"/>
                      <a:pt x="321" y="540"/>
                    </a:cubicBezTo>
                    <a:cubicBezTo>
                      <a:pt x="419" y="540"/>
                      <a:pt x="511" y="485"/>
                      <a:pt x="551" y="390"/>
                    </a:cubicBezTo>
                    <a:cubicBezTo>
                      <a:pt x="609" y="256"/>
                      <a:pt x="545" y="94"/>
                      <a:pt x="408" y="28"/>
                    </a:cubicBezTo>
                    <a:cubicBezTo>
                      <a:pt x="369" y="9"/>
                      <a:pt x="328" y="0"/>
                      <a:pt x="28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g13b95e63afd_1_738"/>
              <p:cNvSpPr/>
              <p:nvPr/>
            </p:nvSpPr>
            <p:spPr>
              <a:xfrm>
                <a:off x="4896075" y="1810975"/>
                <a:ext cx="7075" cy="16900"/>
              </a:xfrm>
              <a:custGeom>
                <a:avLst/>
                <a:gdLst/>
                <a:ahLst/>
                <a:cxnLst/>
                <a:rect l="l" t="t" r="r" b="b"/>
                <a:pathLst>
                  <a:path w="283" h="676" extrusionOk="0">
                    <a:moveTo>
                      <a:pt x="22" y="0"/>
                    </a:moveTo>
                    <a:cubicBezTo>
                      <a:pt x="12" y="0"/>
                      <a:pt x="1" y="12"/>
                      <a:pt x="6" y="25"/>
                    </a:cubicBezTo>
                    <a:cubicBezTo>
                      <a:pt x="53" y="133"/>
                      <a:pt x="99" y="243"/>
                      <a:pt x="141" y="353"/>
                    </a:cubicBezTo>
                    <a:cubicBezTo>
                      <a:pt x="162" y="408"/>
                      <a:pt x="183" y="462"/>
                      <a:pt x="202" y="516"/>
                    </a:cubicBezTo>
                    <a:cubicBezTo>
                      <a:pt x="220" y="566"/>
                      <a:pt x="235" y="624"/>
                      <a:pt x="261" y="670"/>
                    </a:cubicBezTo>
                    <a:cubicBezTo>
                      <a:pt x="263" y="674"/>
                      <a:pt x="267" y="676"/>
                      <a:pt x="270" y="676"/>
                    </a:cubicBezTo>
                    <a:cubicBezTo>
                      <a:pt x="276" y="676"/>
                      <a:pt x="282" y="669"/>
                      <a:pt x="281" y="662"/>
                    </a:cubicBezTo>
                    <a:cubicBezTo>
                      <a:pt x="273" y="607"/>
                      <a:pt x="246" y="548"/>
                      <a:pt x="228" y="497"/>
                    </a:cubicBezTo>
                    <a:cubicBezTo>
                      <a:pt x="207" y="440"/>
                      <a:pt x="186" y="384"/>
                      <a:pt x="164" y="328"/>
                    </a:cubicBezTo>
                    <a:cubicBezTo>
                      <a:pt x="123" y="221"/>
                      <a:pt x="80" y="114"/>
                      <a:pt x="34" y="9"/>
                    </a:cubicBezTo>
                    <a:cubicBezTo>
                      <a:pt x="31" y="3"/>
                      <a:pt x="27" y="0"/>
                      <a:pt x="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g13b95e63afd_1_738"/>
              <p:cNvSpPr/>
              <p:nvPr/>
            </p:nvSpPr>
            <p:spPr>
              <a:xfrm>
                <a:off x="4898925" y="1814875"/>
                <a:ext cx="7200" cy="12350"/>
              </a:xfrm>
              <a:custGeom>
                <a:avLst/>
                <a:gdLst/>
                <a:ahLst/>
                <a:cxnLst/>
                <a:rect l="l" t="t" r="r" b="b"/>
                <a:pathLst>
                  <a:path w="288" h="494" extrusionOk="0">
                    <a:moveTo>
                      <a:pt x="18" y="0"/>
                    </a:moveTo>
                    <a:cubicBezTo>
                      <a:pt x="9" y="0"/>
                      <a:pt x="0" y="9"/>
                      <a:pt x="6" y="18"/>
                    </a:cubicBezTo>
                    <a:cubicBezTo>
                      <a:pt x="49" y="99"/>
                      <a:pt x="93" y="179"/>
                      <a:pt x="137" y="259"/>
                    </a:cubicBezTo>
                    <a:cubicBezTo>
                      <a:pt x="158" y="299"/>
                      <a:pt x="179" y="338"/>
                      <a:pt x="201" y="377"/>
                    </a:cubicBezTo>
                    <a:cubicBezTo>
                      <a:pt x="222" y="416"/>
                      <a:pt x="241" y="456"/>
                      <a:pt x="269" y="491"/>
                    </a:cubicBezTo>
                    <a:cubicBezTo>
                      <a:pt x="270" y="493"/>
                      <a:pt x="272" y="494"/>
                      <a:pt x="275" y="494"/>
                    </a:cubicBezTo>
                    <a:cubicBezTo>
                      <a:pt x="281" y="494"/>
                      <a:pt x="288" y="488"/>
                      <a:pt x="285" y="481"/>
                    </a:cubicBezTo>
                    <a:cubicBezTo>
                      <a:pt x="270" y="440"/>
                      <a:pt x="247" y="402"/>
                      <a:pt x="225" y="363"/>
                    </a:cubicBezTo>
                    <a:cubicBezTo>
                      <a:pt x="203" y="324"/>
                      <a:pt x="181" y="285"/>
                      <a:pt x="159" y="245"/>
                    </a:cubicBezTo>
                    <a:lnTo>
                      <a:pt x="28" y="6"/>
                    </a:lnTo>
                    <a:cubicBezTo>
                      <a:pt x="25" y="2"/>
                      <a:pt x="21" y="0"/>
                      <a:pt x="1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g13b95e63afd_1_738"/>
              <p:cNvSpPr/>
              <p:nvPr/>
            </p:nvSpPr>
            <p:spPr>
              <a:xfrm>
                <a:off x="4901375" y="1814600"/>
                <a:ext cx="11125" cy="6575"/>
              </a:xfrm>
              <a:custGeom>
                <a:avLst/>
                <a:gdLst/>
                <a:ahLst/>
                <a:cxnLst/>
                <a:rect l="l" t="t" r="r" b="b"/>
                <a:pathLst>
                  <a:path w="445" h="263" extrusionOk="0">
                    <a:moveTo>
                      <a:pt x="23" y="1"/>
                    </a:moveTo>
                    <a:cubicBezTo>
                      <a:pt x="10" y="1"/>
                      <a:pt x="0" y="22"/>
                      <a:pt x="15" y="31"/>
                    </a:cubicBezTo>
                    <a:cubicBezTo>
                      <a:pt x="81" y="74"/>
                      <a:pt x="149" y="116"/>
                      <a:pt x="218" y="155"/>
                    </a:cubicBezTo>
                    <a:cubicBezTo>
                      <a:pt x="250" y="174"/>
                      <a:pt x="283" y="194"/>
                      <a:pt x="317" y="212"/>
                    </a:cubicBezTo>
                    <a:cubicBezTo>
                      <a:pt x="350" y="229"/>
                      <a:pt x="386" y="256"/>
                      <a:pt x="423" y="263"/>
                    </a:cubicBezTo>
                    <a:cubicBezTo>
                      <a:pt x="424" y="263"/>
                      <a:pt x="425" y="263"/>
                      <a:pt x="426" y="263"/>
                    </a:cubicBezTo>
                    <a:cubicBezTo>
                      <a:pt x="437" y="263"/>
                      <a:pt x="445" y="250"/>
                      <a:pt x="436" y="242"/>
                    </a:cubicBezTo>
                    <a:cubicBezTo>
                      <a:pt x="408" y="215"/>
                      <a:pt x="368" y="201"/>
                      <a:pt x="334" y="182"/>
                    </a:cubicBezTo>
                    <a:cubicBezTo>
                      <a:pt x="301" y="164"/>
                      <a:pt x="267" y="146"/>
                      <a:pt x="234" y="126"/>
                    </a:cubicBezTo>
                    <a:cubicBezTo>
                      <a:pt x="165" y="87"/>
                      <a:pt x="98" y="46"/>
                      <a:pt x="32" y="3"/>
                    </a:cubicBezTo>
                    <a:cubicBezTo>
                      <a:pt x="29" y="1"/>
                      <a:pt x="26" y="1"/>
                      <a:pt x="2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g13b95e63afd_1_738"/>
              <p:cNvSpPr/>
              <p:nvPr/>
            </p:nvSpPr>
            <p:spPr>
              <a:xfrm>
                <a:off x="4882375" y="1814300"/>
                <a:ext cx="11125" cy="7125"/>
              </a:xfrm>
              <a:custGeom>
                <a:avLst/>
                <a:gdLst/>
                <a:ahLst/>
                <a:cxnLst/>
                <a:rect l="l" t="t" r="r" b="b"/>
                <a:pathLst>
                  <a:path w="445" h="285" extrusionOk="0">
                    <a:moveTo>
                      <a:pt x="422" y="0"/>
                    </a:moveTo>
                    <a:cubicBezTo>
                      <a:pt x="419" y="0"/>
                      <a:pt x="417" y="1"/>
                      <a:pt x="414" y="2"/>
                    </a:cubicBezTo>
                    <a:cubicBezTo>
                      <a:pt x="341" y="41"/>
                      <a:pt x="270" y="82"/>
                      <a:pt x="200" y="126"/>
                    </a:cubicBezTo>
                    <a:cubicBezTo>
                      <a:pt x="165" y="147"/>
                      <a:pt x="132" y="170"/>
                      <a:pt x="98" y="192"/>
                    </a:cubicBezTo>
                    <a:cubicBezTo>
                      <a:pt x="66" y="214"/>
                      <a:pt x="29" y="237"/>
                      <a:pt x="5" y="268"/>
                    </a:cubicBezTo>
                    <a:cubicBezTo>
                      <a:pt x="0" y="275"/>
                      <a:pt x="7" y="285"/>
                      <a:pt x="15" y="285"/>
                    </a:cubicBezTo>
                    <a:cubicBezTo>
                      <a:pt x="15" y="285"/>
                      <a:pt x="16" y="284"/>
                      <a:pt x="17" y="284"/>
                    </a:cubicBezTo>
                    <a:cubicBezTo>
                      <a:pt x="53" y="271"/>
                      <a:pt x="84" y="243"/>
                      <a:pt x="115" y="221"/>
                    </a:cubicBezTo>
                    <a:cubicBezTo>
                      <a:pt x="149" y="198"/>
                      <a:pt x="184" y="174"/>
                      <a:pt x="219" y="152"/>
                    </a:cubicBezTo>
                    <a:cubicBezTo>
                      <a:pt x="288" y="108"/>
                      <a:pt x="358" y="67"/>
                      <a:pt x="430" y="28"/>
                    </a:cubicBezTo>
                    <a:cubicBezTo>
                      <a:pt x="444" y="20"/>
                      <a:pt x="436" y="0"/>
                      <a:pt x="422"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g13b95e63afd_1_738"/>
              <p:cNvSpPr/>
              <p:nvPr/>
            </p:nvSpPr>
            <p:spPr>
              <a:xfrm>
                <a:off x="4889950" y="1813050"/>
                <a:ext cx="8400" cy="14600"/>
              </a:xfrm>
              <a:custGeom>
                <a:avLst/>
                <a:gdLst/>
                <a:ahLst/>
                <a:cxnLst/>
                <a:rect l="l" t="t" r="r" b="b"/>
                <a:pathLst>
                  <a:path w="336" h="584" extrusionOk="0">
                    <a:moveTo>
                      <a:pt x="313" y="1"/>
                    </a:moveTo>
                    <a:cubicBezTo>
                      <a:pt x="308" y="1"/>
                      <a:pt x="303" y="3"/>
                      <a:pt x="299" y="8"/>
                    </a:cubicBezTo>
                    <a:cubicBezTo>
                      <a:pt x="239" y="97"/>
                      <a:pt x="182" y="188"/>
                      <a:pt x="131" y="283"/>
                    </a:cubicBezTo>
                    <a:cubicBezTo>
                      <a:pt x="105" y="330"/>
                      <a:pt x="80" y="379"/>
                      <a:pt x="56" y="427"/>
                    </a:cubicBezTo>
                    <a:cubicBezTo>
                      <a:pt x="45" y="452"/>
                      <a:pt x="34" y="476"/>
                      <a:pt x="23" y="502"/>
                    </a:cubicBezTo>
                    <a:cubicBezTo>
                      <a:pt x="15" y="523"/>
                      <a:pt x="1" y="545"/>
                      <a:pt x="1" y="568"/>
                    </a:cubicBezTo>
                    <a:cubicBezTo>
                      <a:pt x="1" y="577"/>
                      <a:pt x="9" y="583"/>
                      <a:pt x="17" y="583"/>
                    </a:cubicBezTo>
                    <a:cubicBezTo>
                      <a:pt x="21" y="583"/>
                      <a:pt x="25" y="582"/>
                      <a:pt x="28" y="579"/>
                    </a:cubicBezTo>
                    <a:cubicBezTo>
                      <a:pt x="45" y="561"/>
                      <a:pt x="52" y="535"/>
                      <a:pt x="63" y="512"/>
                    </a:cubicBezTo>
                    <a:cubicBezTo>
                      <a:pt x="74" y="488"/>
                      <a:pt x="85" y="463"/>
                      <a:pt x="97" y="438"/>
                    </a:cubicBezTo>
                    <a:cubicBezTo>
                      <a:pt x="118" y="391"/>
                      <a:pt x="142" y="344"/>
                      <a:pt x="166" y="297"/>
                    </a:cubicBezTo>
                    <a:cubicBezTo>
                      <a:pt x="215" y="204"/>
                      <a:pt x="270" y="112"/>
                      <a:pt x="327" y="24"/>
                    </a:cubicBezTo>
                    <a:cubicBezTo>
                      <a:pt x="336" y="12"/>
                      <a:pt x="325" y="1"/>
                      <a:pt x="313"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g13b95e63afd_1_738"/>
              <p:cNvSpPr/>
              <p:nvPr/>
            </p:nvSpPr>
            <p:spPr>
              <a:xfrm>
                <a:off x="4894475" y="1816975"/>
                <a:ext cx="3500" cy="10075"/>
              </a:xfrm>
              <a:custGeom>
                <a:avLst/>
                <a:gdLst/>
                <a:ahLst/>
                <a:cxnLst/>
                <a:rect l="l" t="t" r="r" b="b"/>
                <a:pathLst>
                  <a:path w="140" h="403" extrusionOk="0">
                    <a:moveTo>
                      <a:pt x="120" y="1"/>
                    </a:moveTo>
                    <a:cubicBezTo>
                      <a:pt x="114" y="1"/>
                      <a:pt x="108" y="4"/>
                      <a:pt x="106" y="11"/>
                    </a:cubicBezTo>
                    <a:cubicBezTo>
                      <a:pt x="87" y="75"/>
                      <a:pt x="68" y="140"/>
                      <a:pt x="50" y="203"/>
                    </a:cubicBezTo>
                    <a:lnTo>
                      <a:pt x="23" y="296"/>
                    </a:lnTo>
                    <a:cubicBezTo>
                      <a:pt x="14" y="327"/>
                      <a:pt x="1" y="360"/>
                      <a:pt x="0" y="392"/>
                    </a:cubicBezTo>
                    <a:cubicBezTo>
                      <a:pt x="0" y="398"/>
                      <a:pt x="6" y="402"/>
                      <a:pt x="11" y="402"/>
                    </a:cubicBezTo>
                    <a:cubicBezTo>
                      <a:pt x="15" y="402"/>
                      <a:pt x="18" y="401"/>
                      <a:pt x="20" y="397"/>
                    </a:cubicBezTo>
                    <a:cubicBezTo>
                      <a:pt x="37" y="369"/>
                      <a:pt x="44" y="335"/>
                      <a:pt x="53" y="304"/>
                    </a:cubicBezTo>
                    <a:cubicBezTo>
                      <a:pt x="62" y="273"/>
                      <a:pt x="71" y="243"/>
                      <a:pt x="80" y="212"/>
                    </a:cubicBezTo>
                    <a:lnTo>
                      <a:pt x="136" y="20"/>
                    </a:lnTo>
                    <a:cubicBezTo>
                      <a:pt x="139" y="8"/>
                      <a:pt x="130" y="1"/>
                      <a:pt x="12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g13b95e63afd_1_738"/>
              <p:cNvSpPr/>
              <p:nvPr/>
            </p:nvSpPr>
            <p:spPr>
              <a:xfrm>
                <a:off x="5067200" y="1783825"/>
                <a:ext cx="245650" cy="352475"/>
              </a:xfrm>
              <a:custGeom>
                <a:avLst/>
                <a:gdLst/>
                <a:ahLst/>
                <a:cxnLst/>
                <a:rect l="l" t="t" r="r" b="b"/>
                <a:pathLst>
                  <a:path w="9826" h="14099" extrusionOk="0">
                    <a:moveTo>
                      <a:pt x="3259" y="5414"/>
                    </a:moveTo>
                    <a:cubicBezTo>
                      <a:pt x="3257" y="5409"/>
                      <a:pt x="3256" y="5404"/>
                      <a:pt x="3255" y="5399"/>
                    </a:cubicBezTo>
                    <a:cubicBezTo>
                      <a:pt x="3256" y="5400"/>
                      <a:pt x="3258" y="5400"/>
                      <a:pt x="3260" y="5400"/>
                    </a:cubicBezTo>
                    <a:cubicBezTo>
                      <a:pt x="3260" y="5404"/>
                      <a:pt x="3260" y="5409"/>
                      <a:pt x="3259" y="5414"/>
                    </a:cubicBezTo>
                    <a:close/>
                    <a:moveTo>
                      <a:pt x="2701" y="4308"/>
                    </a:moveTo>
                    <a:cubicBezTo>
                      <a:pt x="2507" y="3972"/>
                      <a:pt x="2335" y="3636"/>
                      <a:pt x="2292" y="3271"/>
                    </a:cubicBezTo>
                    <a:cubicBezTo>
                      <a:pt x="2290" y="3256"/>
                      <a:pt x="2288" y="3241"/>
                      <a:pt x="2287" y="3225"/>
                    </a:cubicBezTo>
                    <a:cubicBezTo>
                      <a:pt x="2331" y="3592"/>
                      <a:pt x="2517" y="3971"/>
                      <a:pt x="2699" y="4304"/>
                    </a:cubicBezTo>
                    <a:close/>
                    <a:moveTo>
                      <a:pt x="4470" y="942"/>
                    </a:moveTo>
                    <a:cubicBezTo>
                      <a:pt x="4523" y="804"/>
                      <a:pt x="4607" y="677"/>
                      <a:pt x="4733" y="567"/>
                    </a:cubicBezTo>
                    <a:cubicBezTo>
                      <a:pt x="4646" y="675"/>
                      <a:pt x="4585" y="785"/>
                      <a:pt x="4585" y="785"/>
                    </a:cubicBezTo>
                    <a:cubicBezTo>
                      <a:pt x="4543" y="828"/>
                      <a:pt x="4504" y="885"/>
                      <a:pt x="4470" y="942"/>
                    </a:cubicBezTo>
                    <a:close/>
                    <a:moveTo>
                      <a:pt x="1498" y="8489"/>
                    </a:moveTo>
                    <a:cubicBezTo>
                      <a:pt x="1913" y="7918"/>
                      <a:pt x="2254" y="7345"/>
                      <a:pt x="2010" y="6680"/>
                    </a:cubicBezTo>
                    <a:cubicBezTo>
                      <a:pt x="1954" y="6527"/>
                      <a:pt x="1842" y="6387"/>
                      <a:pt x="1681" y="6352"/>
                    </a:cubicBezTo>
                    <a:cubicBezTo>
                      <a:pt x="1143" y="6232"/>
                      <a:pt x="698" y="6968"/>
                      <a:pt x="650" y="7770"/>
                    </a:cubicBezTo>
                    <a:cubicBezTo>
                      <a:pt x="611" y="8438"/>
                      <a:pt x="620" y="9106"/>
                      <a:pt x="409" y="9760"/>
                    </a:cubicBezTo>
                    <a:cubicBezTo>
                      <a:pt x="389" y="9820"/>
                      <a:pt x="255" y="10218"/>
                      <a:pt x="192" y="10440"/>
                    </a:cubicBezTo>
                    <a:cubicBezTo>
                      <a:pt x="24" y="11022"/>
                      <a:pt x="48" y="11089"/>
                      <a:pt x="39" y="11324"/>
                    </a:cubicBezTo>
                    <a:cubicBezTo>
                      <a:pt x="0" y="12298"/>
                      <a:pt x="509" y="13202"/>
                      <a:pt x="967" y="14049"/>
                    </a:cubicBezTo>
                    <a:cubicBezTo>
                      <a:pt x="967" y="14049"/>
                      <a:pt x="988" y="14088"/>
                      <a:pt x="1020" y="14098"/>
                    </a:cubicBezTo>
                    <a:cubicBezTo>
                      <a:pt x="1092" y="13869"/>
                      <a:pt x="662" y="13357"/>
                      <a:pt x="454" y="12859"/>
                    </a:cubicBezTo>
                    <a:cubicBezTo>
                      <a:pt x="273" y="12421"/>
                      <a:pt x="160" y="11949"/>
                      <a:pt x="157" y="11478"/>
                    </a:cubicBezTo>
                    <a:cubicBezTo>
                      <a:pt x="238" y="11095"/>
                      <a:pt x="365" y="10710"/>
                      <a:pt x="906" y="10430"/>
                    </a:cubicBezTo>
                    <a:cubicBezTo>
                      <a:pt x="2058" y="9835"/>
                      <a:pt x="3692" y="10649"/>
                      <a:pt x="4213" y="9760"/>
                    </a:cubicBezTo>
                    <a:cubicBezTo>
                      <a:pt x="4319" y="9581"/>
                      <a:pt x="4349" y="9340"/>
                      <a:pt x="4302" y="9121"/>
                    </a:cubicBezTo>
                    <a:cubicBezTo>
                      <a:pt x="4297" y="9074"/>
                      <a:pt x="4283" y="9027"/>
                      <a:pt x="4260" y="8980"/>
                    </a:cubicBezTo>
                    <a:cubicBezTo>
                      <a:pt x="4125" y="8635"/>
                      <a:pt x="3775" y="8404"/>
                      <a:pt x="3207" y="8675"/>
                    </a:cubicBezTo>
                    <a:cubicBezTo>
                      <a:pt x="2604" y="8963"/>
                      <a:pt x="2088" y="9185"/>
                      <a:pt x="1203" y="9566"/>
                    </a:cubicBezTo>
                    <a:cubicBezTo>
                      <a:pt x="1067" y="9624"/>
                      <a:pt x="948" y="9701"/>
                      <a:pt x="841" y="9794"/>
                    </a:cubicBezTo>
                    <a:cubicBezTo>
                      <a:pt x="915" y="9689"/>
                      <a:pt x="991" y="9588"/>
                      <a:pt x="1069" y="9498"/>
                    </a:cubicBezTo>
                    <a:cubicBezTo>
                      <a:pt x="1396" y="9125"/>
                      <a:pt x="1770" y="8779"/>
                      <a:pt x="2121" y="8414"/>
                    </a:cubicBezTo>
                    <a:cubicBezTo>
                      <a:pt x="2866" y="8053"/>
                      <a:pt x="3723" y="7959"/>
                      <a:pt x="4537" y="8321"/>
                    </a:cubicBezTo>
                    <a:cubicBezTo>
                      <a:pt x="5180" y="8610"/>
                      <a:pt x="5866" y="8968"/>
                      <a:pt x="6519" y="8753"/>
                    </a:cubicBezTo>
                    <a:cubicBezTo>
                      <a:pt x="6751" y="8677"/>
                      <a:pt x="6979" y="8505"/>
                      <a:pt x="6990" y="8248"/>
                    </a:cubicBezTo>
                    <a:cubicBezTo>
                      <a:pt x="7016" y="7635"/>
                      <a:pt x="6203" y="7419"/>
                      <a:pt x="5728" y="7510"/>
                    </a:cubicBezTo>
                    <a:cubicBezTo>
                      <a:pt x="5569" y="7541"/>
                      <a:pt x="5413" y="7586"/>
                      <a:pt x="5258" y="7633"/>
                    </a:cubicBezTo>
                    <a:cubicBezTo>
                      <a:pt x="4928" y="7695"/>
                      <a:pt x="4597" y="7771"/>
                      <a:pt x="4301" y="7794"/>
                    </a:cubicBezTo>
                    <a:cubicBezTo>
                      <a:pt x="4301" y="7794"/>
                      <a:pt x="2939" y="7907"/>
                      <a:pt x="2420" y="8088"/>
                    </a:cubicBezTo>
                    <a:cubicBezTo>
                      <a:pt x="2481" y="8018"/>
                      <a:pt x="2541" y="7946"/>
                      <a:pt x="2599" y="7873"/>
                    </a:cubicBezTo>
                    <a:lnTo>
                      <a:pt x="2646" y="7857"/>
                    </a:lnTo>
                    <a:cubicBezTo>
                      <a:pt x="3624" y="7357"/>
                      <a:pt x="4686" y="7023"/>
                      <a:pt x="5538" y="6283"/>
                    </a:cubicBezTo>
                    <a:cubicBezTo>
                      <a:pt x="6653" y="5864"/>
                      <a:pt x="8026" y="6266"/>
                      <a:pt x="8961" y="5520"/>
                    </a:cubicBezTo>
                    <a:cubicBezTo>
                      <a:pt x="9483" y="5104"/>
                      <a:pt x="9826" y="4326"/>
                      <a:pt x="9421" y="3743"/>
                    </a:cubicBezTo>
                    <a:cubicBezTo>
                      <a:pt x="8980" y="3109"/>
                      <a:pt x="7994" y="3453"/>
                      <a:pt x="7217" y="4219"/>
                    </a:cubicBezTo>
                    <a:cubicBezTo>
                      <a:pt x="6496" y="4931"/>
                      <a:pt x="5860" y="5721"/>
                      <a:pt x="5058" y="6337"/>
                    </a:cubicBezTo>
                    <a:cubicBezTo>
                      <a:pt x="5058" y="6337"/>
                      <a:pt x="4683" y="6553"/>
                      <a:pt x="4488" y="6694"/>
                    </a:cubicBezTo>
                    <a:cubicBezTo>
                      <a:pt x="3991" y="7056"/>
                      <a:pt x="3419" y="7283"/>
                      <a:pt x="2863" y="7575"/>
                    </a:cubicBezTo>
                    <a:cubicBezTo>
                      <a:pt x="3042" y="7428"/>
                      <a:pt x="3216" y="7281"/>
                      <a:pt x="3383" y="7130"/>
                    </a:cubicBezTo>
                    <a:cubicBezTo>
                      <a:pt x="3383" y="7130"/>
                      <a:pt x="3689" y="6958"/>
                      <a:pt x="3897" y="6847"/>
                    </a:cubicBezTo>
                    <a:cubicBezTo>
                      <a:pt x="4913" y="6276"/>
                      <a:pt x="6141" y="5675"/>
                      <a:pt x="6289" y="4405"/>
                    </a:cubicBezTo>
                    <a:cubicBezTo>
                      <a:pt x="6350" y="3879"/>
                      <a:pt x="5954" y="3238"/>
                      <a:pt x="5395" y="3564"/>
                    </a:cubicBezTo>
                    <a:cubicBezTo>
                      <a:pt x="4749" y="3939"/>
                      <a:pt x="4796" y="5094"/>
                      <a:pt x="4275" y="5833"/>
                    </a:cubicBezTo>
                    <a:cubicBezTo>
                      <a:pt x="3949" y="6297"/>
                      <a:pt x="3542" y="6694"/>
                      <a:pt x="3114" y="7068"/>
                    </a:cubicBezTo>
                    <a:cubicBezTo>
                      <a:pt x="3200" y="6936"/>
                      <a:pt x="3359" y="6689"/>
                      <a:pt x="3457" y="6508"/>
                    </a:cubicBezTo>
                    <a:cubicBezTo>
                      <a:pt x="3870" y="5746"/>
                      <a:pt x="4272" y="4937"/>
                      <a:pt x="4469" y="4116"/>
                    </a:cubicBezTo>
                    <a:cubicBezTo>
                      <a:pt x="4582" y="3932"/>
                      <a:pt x="4784" y="3600"/>
                      <a:pt x="4951" y="3340"/>
                    </a:cubicBezTo>
                    <a:cubicBezTo>
                      <a:pt x="5373" y="2682"/>
                      <a:pt x="5921" y="2010"/>
                      <a:pt x="5902" y="1237"/>
                    </a:cubicBezTo>
                    <a:cubicBezTo>
                      <a:pt x="5913" y="1057"/>
                      <a:pt x="5898" y="872"/>
                      <a:pt x="5848" y="682"/>
                    </a:cubicBezTo>
                    <a:cubicBezTo>
                      <a:pt x="5781" y="427"/>
                      <a:pt x="5595" y="196"/>
                      <a:pt x="5333" y="147"/>
                    </a:cubicBezTo>
                    <a:cubicBezTo>
                      <a:pt x="4542" y="1"/>
                      <a:pt x="4109" y="1032"/>
                      <a:pt x="4290" y="2121"/>
                    </a:cubicBezTo>
                    <a:cubicBezTo>
                      <a:pt x="4408" y="2815"/>
                      <a:pt x="4459" y="3531"/>
                      <a:pt x="4273" y="4241"/>
                    </a:cubicBezTo>
                    <a:cubicBezTo>
                      <a:pt x="4050" y="5093"/>
                      <a:pt x="3650" y="5887"/>
                      <a:pt x="3244" y="6663"/>
                    </a:cubicBezTo>
                    <a:cubicBezTo>
                      <a:pt x="3287" y="6511"/>
                      <a:pt x="3318" y="6353"/>
                      <a:pt x="3338" y="6185"/>
                    </a:cubicBezTo>
                    <a:cubicBezTo>
                      <a:pt x="3409" y="5537"/>
                      <a:pt x="3510" y="5231"/>
                      <a:pt x="3580" y="4815"/>
                    </a:cubicBezTo>
                    <a:cubicBezTo>
                      <a:pt x="3706" y="4078"/>
                      <a:pt x="3844" y="3294"/>
                      <a:pt x="3451" y="2608"/>
                    </a:cubicBezTo>
                    <a:cubicBezTo>
                      <a:pt x="3193" y="2158"/>
                      <a:pt x="2267" y="1964"/>
                      <a:pt x="2127" y="2967"/>
                    </a:cubicBezTo>
                    <a:cubicBezTo>
                      <a:pt x="1970" y="4095"/>
                      <a:pt x="3496" y="5029"/>
                      <a:pt x="3088" y="6484"/>
                    </a:cubicBezTo>
                    <a:cubicBezTo>
                      <a:pt x="2978" y="6876"/>
                      <a:pt x="2782" y="7224"/>
                      <a:pt x="2544" y="7550"/>
                    </a:cubicBezTo>
                    <a:cubicBezTo>
                      <a:pt x="2529" y="7561"/>
                      <a:pt x="2515" y="7573"/>
                      <a:pt x="2500" y="7585"/>
                    </a:cubicBezTo>
                    <a:cubicBezTo>
                      <a:pt x="2500" y="7585"/>
                      <a:pt x="2082" y="7937"/>
                      <a:pt x="1838" y="8163"/>
                    </a:cubicBezTo>
                    <a:cubicBezTo>
                      <a:pt x="1782" y="8215"/>
                      <a:pt x="1725" y="8267"/>
                      <a:pt x="1669" y="8321"/>
                    </a:cubicBezTo>
                    <a:cubicBezTo>
                      <a:pt x="1611" y="8376"/>
                      <a:pt x="1554" y="8432"/>
                      <a:pt x="1498" y="8489"/>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g13b95e63afd_1_738"/>
            <p:cNvSpPr/>
            <p:nvPr/>
          </p:nvSpPr>
          <p:spPr>
            <a:xfrm>
              <a:off x="3718257" y="2220167"/>
              <a:ext cx="1718086" cy="1623411"/>
            </a:xfrm>
            <a:custGeom>
              <a:avLst/>
              <a:gdLst/>
              <a:ahLst/>
              <a:cxnLst/>
              <a:rect l="l" t="t" r="r" b="b"/>
              <a:pathLst>
                <a:path w="22176" h="20954" extrusionOk="0">
                  <a:moveTo>
                    <a:pt x="10275" y="0"/>
                  </a:moveTo>
                  <a:cubicBezTo>
                    <a:pt x="9348" y="0"/>
                    <a:pt x="8453" y="309"/>
                    <a:pt x="7620" y="916"/>
                  </a:cubicBezTo>
                  <a:cubicBezTo>
                    <a:pt x="6513" y="1724"/>
                    <a:pt x="5601" y="2747"/>
                    <a:pt x="5156" y="4065"/>
                  </a:cubicBezTo>
                  <a:cubicBezTo>
                    <a:pt x="4789" y="5154"/>
                    <a:pt x="4732" y="6579"/>
                    <a:pt x="3936" y="7472"/>
                  </a:cubicBezTo>
                  <a:cubicBezTo>
                    <a:pt x="2984" y="8539"/>
                    <a:pt x="2036" y="9045"/>
                    <a:pt x="1505" y="10465"/>
                  </a:cubicBezTo>
                  <a:cubicBezTo>
                    <a:pt x="795" y="12366"/>
                    <a:pt x="1785" y="13706"/>
                    <a:pt x="1785" y="13706"/>
                  </a:cubicBezTo>
                  <a:cubicBezTo>
                    <a:pt x="1785" y="13706"/>
                    <a:pt x="443" y="14987"/>
                    <a:pt x="324" y="15387"/>
                  </a:cubicBezTo>
                  <a:cubicBezTo>
                    <a:pt x="10" y="16450"/>
                    <a:pt x="0" y="17522"/>
                    <a:pt x="456" y="18438"/>
                  </a:cubicBezTo>
                  <a:cubicBezTo>
                    <a:pt x="1191" y="19147"/>
                    <a:pt x="1997" y="19780"/>
                    <a:pt x="2862" y="20330"/>
                  </a:cubicBezTo>
                  <a:cubicBezTo>
                    <a:pt x="3277" y="20460"/>
                    <a:pt x="3704" y="20551"/>
                    <a:pt x="4122" y="20633"/>
                  </a:cubicBezTo>
                  <a:cubicBezTo>
                    <a:pt x="5132" y="20831"/>
                    <a:pt x="6138" y="20953"/>
                    <a:pt x="7138" y="20953"/>
                  </a:cubicBezTo>
                  <a:cubicBezTo>
                    <a:pt x="8025" y="20953"/>
                    <a:pt x="8909" y="20857"/>
                    <a:pt x="9789" y="20630"/>
                  </a:cubicBezTo>
                  <a:cubicBezTo>
                    <a:pt x="10392" y="20475"/>
                    <a:pt x="10999" y="20316"/>
                    <a:pt x="11578" y="20092"/>
                  </a:cubicBezTo>
                  <a:cubicBezTo>
                    <a:pt x="11882" y="19975"/>
                    <a:pt x="12252" y="19714"/>
                    <a:pt x="12573" y="19640"/>
                  </a:cubicBezTo>
                  <a:cubicBezTo>
                    <a:pt x="12587" y="19637"/>
                    <a:pt x="12601" y="19635"/>
                    <a:pt x="12616" y="19635"/>
                  </a:cubicBezTo>
                  <a:cubicBezTo>
                    <a:pt x="12864" y="19635"/>
                    <a:pt x="13132" y="20090"/>
                    <a:pt x="13278" y="20227"/>
                  </a:cubicBezTo>
                  <a:cubicBezTo>
                    <a:pt x="13678" y="20603"/>
                    <a:pt x="14227" y="20868"/>
                    <a:pt x="14766" y="20916"/>
                  </a:cubicBezTo>
                  <a:cubicBezTo>
                    <a:pt x="14879" y="20926"/>
                    <a:pt x="14992" y="20931"/>
                    <a:pt x="15103" y="20931"/>
                  </a:cubicBezTo>
                  <a:cubicBezTo>
                    <a:pt x="15591" y="20931"/>
                    <a:pt x="16061" y="20847"/>
                    <a:pt x="16545" y="20787"/>
                  </a:cubicBezTo>
                  <a:cubicBezTo>
                    <a:pt x="17562" y="20661"/>
                    <a:pt x="18656" y="20610"/>
                    <a:pt x="19538" y="20066"/>
                  </a:cubicBezTo>
                  <a:cubicBezTo>
                    <a:pt x="21107" y="19098"/>
                    <a:pt x="22175" y="16690"/>
                    <a:pt x="21884" y="14819"/>
                  </a:cubicBezTo>
                  <a:cubicBezTo>
                    <a:pt x="21769" y="14088"/>
                    <a:pt x="21101" y="13400"/>
                    <a:pt x="20586" y="12890"/>
                  </a:cubicBezTo>
                  <a:cubicBezTo>
                    <a:pt x="20474" y="12779"/>
                    <a:pt x="19955" y="12446"/>
                    <a:pt x="19917" y="12303"/>
                  </a:cubicBezTo>
                  <a:cubicBezTo>
                    <a:pt x="19872" y="12137"/>
                    <a:pt x="21473" y="10875"/>
                    <a:pt x="18603" y="7499"/>
                  </a:cubicBezTo>
                  <a:cubicBezTo>
                    <a:pt x="18007" y="6799"/>
                    <a:pt x="18097" y="5671"/>
                    <a:pt x="17784" y="4839"/>
                  </a:cubicBezTo>
                  <a:cubicBezTo>
                    <a:pt x="16876" y="2419"/>
                    <a:pt x="15209" y="2089"/>
                    <a:pt x="14370" y="2089"/>
                  </a:cubicBezTo>
                  <a:cubicBezTo>
                    <a:pt x="14056" y="2089"/>
                    <a:pt x="13858" y="2135"/>
                    <a:pt x="13858" y="2135"/>
                  </a:cubicBezTo>
                  <a:cubicBezTo>
                    <a:pt x="13861" y="1459"/>
                    <a:pt x="13007" y="834"/>
                    <a:pt x="12466" y="560"/>
                  </a:cubicBezTo>
                  <a:cubicBezTo>
                    <a:pt x="11727" y="185"/>
                    <a:pt x="10992" y="0"/>
                    <a:pt x="1027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g13b95e63afd_1_738"/>
            <p:cNvSpPr/>
            <p:nvPr/>
          </p:nvSpPr>
          <p:spPr>
            <a:xfrm>
              <a:off x="3806113" y="3207119"/>
              <a:ext cx="1546478" cy="770876"/>
            </a:xfrm>
            <a:custGeom>
              <a:avLst/>
              <a:gdLst/>
              <a:ahLst/>
              <a:cxnLst/>
              <a:rect l="l" t="t" r="r" b="b"/>
              <a:pathLst>
                <a:path w="19961" h="9950" extrusionOk="0">
                  <a:moveTo>
                    <a:pt x="15156" y="1"/>
                  </a:moveTo>
                  <a:cubicBezTo>
                    <a:pt x="14561" y="1"/>
                    <a:pt x="13972" y="144"/>
                    <a:pt x="13430" y="414"/>
                  </a:cubicBezTo>
                  <a:cubicBezTo>
                    <a:pt x="12532" y="864"/>
                    <a:pt x="11387" y="1910"/>
                    <a:pt x="10193" y="1910"/>
                  </a:cubicBezTo>
                  <a:cubicBezTo>
                    <a:pt x="9919" y="1910"/>
                    <a:pt x="9642" y="1855"/>
                    <a:pt x="9365" y="1725"/>
                  </a:cubicBezTo>
                  <a:lnTo>
                    <a:pt x="8229" y="1025"/>
                  </a:lnTo>
                  <a:cubicBezTo>
                    <a:pt x="7932" y="558"/>
                    <a:pt x="7152" y="503"/>
                    <a:pt x="6696" y="410"/>
                  </a:cubicBezTo>
                  <a:cubicBezTo>
                    <a:pt x="6350" y="290"/>
                    <a:pt x="6014" y="234"/>
                    <a:pt x="5688" y="234"/>
                  </a:cubicBezTo>
                  <a:cubicBezTo>
                    <a:pt x="3105" y="234"/>
                    <a:pt x="1123" y="3711"/>
                    <a:pt x="1" y="6315"/>
                  </a:cubicBezTo>
                  <a:cubicBezTo>
                    <a:pt x="2558" y="8497"/>
                    <a:pt x="5846" y="9849"/>
                    <a:pt x="9448" y="9950"/>
                  </a:cubicBezTo>
                  <a:lnTo>
                    <a:pt x="10837" y="9927"/>
                  </a:lnTo>
                  <a:cubicBezTo>
                    <a:pt x="14325" y="9712"/>
                    <a:pt x="17496" y="8324"/>
                    <a:pt x="19960" y="6151"/>
                  </a:cubicBezTo>
                  <a:cubicBezTo>
                    <a:pt x="19318" y="3932"/>
                    <a:pt x="18275" y="1177"/>
                    <a:pt x="16897" y="440"/>
                  </a:cubicBezTo>
                  <a:cubicBezTo>
                    <a:pt x="16341" y="142"/>
                    <a:pt x="15746" y="1"/>
                    <a:pt x="15156" y="1"/>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g13b95e63afd_1_738"/>
            <p:cNvSpPr/>
            <p:nvPr/>
          </p:nvSpPr>
          <p:spPr>
            <a:xfrm>
              <a:off x="4484871" y="3645317"/>
              <a:ext cx="223205" cy="82046"/>
            </a:xfrm>
            <a:custGeom>
              <a:avLst/>
              <a:gdLst/>
              <a:ahLst/>
              <a:cxnLst/>
              <a:rect l="l" t="t" r="r" b="b"/>
              <a:pathLst>
                <a:path w="2881" h="1059" extrusionOk="0">
                  <a:moveTo>
                    <a:pt x="2857" y="1"/>
                  </a:moveTo>
                  <a:cubicBezTo>
                    <a:pt x="2850" y="1"/>
                    <a:pt x="2844" y="4"/>
                    <a:pt x="2840" y="10"/>
                  </a:cubicBezTo>
                  <a:cubicBezTo>
                    <a:pt x="2709" y="191"/>
                    <a:pt x="2561" y="338"/>
                    <a:pt x="2406" y="460"/>
                  </a:cubicBezTo>
                  <a:cubicBezTo>
                    <a:pt x="2153" y="662"/>
                    <a:pt x="1873" y="788"/>
                    <a:pt x="1577" y="838"/>
                  </a:cubicBezTo>
                  <a:cubicBezTo>
                    <a:pt x="1484" y="853"/>
                    <a:pt x="1391" y="861"/>
                    <a:pt x="1297" y="861"/>
                  </a:cubicBezTo>
                  <a:cubicBezTo>
                    <a:pt x="992" y="861"/>
                    <a:pt x="678" y="783"/>
                    <a:pt x="366" y="647"/>
                  </a:cubicBezTo>
                  <a:cubicBezTo>
                    <a:pt x="280" y="609"/>
                    <a:pt x="198" y="559"/>
                    <a:pt x="106" y="526"/>
                  </a:cubicBezTo>
                  <a:cubicBezTo>
                    <a:pt x="102" y="525"/>
                    <a:pt x="99" y="523"/>
                    <a:pt x="95" y="523"/>
                  </a:cubicBezTo>
                  <a:cubicBezTo>
                    <a:pt x="94" y="523"/>
                    <a:pt x="94" y="524"/>
                    <a:pt x="93" y="524"/>
                  </a:cubicBezTo>
                  <a:cubicBezTo>
                    <a:pt x="13" y="545"/>
                    <a:pt x="104" y="515"/>
                    <a:pt x="42" y="571"/>
                  </a:cubicBezTo>
                  <a:cubicBezTo>
                    <a:pt x="40" y="569"/>
                    <a:pt x="37" y="568"/>
                    <a:pt x="34" y="568"/>
                  </a:cubicBezTo>
                  <a:cubicBezTo>
                    <a:pt x="28" y="568"/>
                    <a:pt x="23" y="571"/>
                    <a:pt x="21" y="576"/>
                  </a:cubicBezTo>
                  <a:cubicBezTo>
                    <a:pt x="15" y="584"/>
                    <a:pt x="18" y="594"/>
                    <a:pt x="27" y="599"/>
                  </a:cubicBezTo>
                  <a:cubicBezTo>
                    <a:pt x="19" y="628"/>
                    <a:pt x="12" y="634"/>
                    <a:pt x="8" y="634"/>
                  </a:cubicBezTo>
                  <a:cubicBezTo>
                    <a:pt x="4" y="634"/>
                    <a:pt x="2" y="630"/>
                    <a:pt x="1" y="630"/>
                  </a:cubicBezTo>
                  <a:lnTo>
                    <a:pt x="1" y="630"/>
                  </a:lnTo>
                  <a:cubicBezTo>
                    <a:pt x="0" y="630"/>
                    <a:pt x="3" y="637"/>
                    <a:pt x="10" y="667"/>
                  </a:cubicBezTo>
                  <a:cubicBezTo>
                    <a:pt x="11" y="671"/>
                    <a:pt x="15" y="674"/>
                    <a:pt x="19" y="677"/>
                  </a:cubicBezTo>
                  <a:cubicBezTo>
                    <a:pt x="97" y="749"/>
                    <a:pt x="194" y="792"/>
                    <a:pt x="283" y="838"/>
                  </a:cubicBezTo>
                  <a:cubicBezTo>
                    <a:pt x="366" y="880"/>
                    <a:pt x="452" y="917"/>
                    <a:pt x="538" y="945"/>
                  </a:cubicBezTo>
                  <a:cubicBezTo>
                    <a:pt x="761" y="1021"/>
                    <a:pt x="987" y="1058"/>
                    <a:pt x="1208" y="1058"/>
                  </a:cubicBezTo>
                  <a:cubicBezTo>
                    <a:pt x="1347" y="1058"/>
                    <a:pt x="1484" y="1044"/>
                    <a:pt x="1617" y="1015"/>
                  </a:cubicBezTo>
                  <a:cubicBezTo>
                    <a:pt x="1935" y="947"/>
                    <a:pt x="2238" y="799"/>
                    <a:pt x="2490" y="554"/>
                  </a:cubicBezTo>
                  <a:cubicBezTo>
                    <a:pt x="2637" y="412"/>
                    <a:pt x="2764" y="236"/>
                    <a:pt x="2874" y="32"/>
                  </a:cubicBezTo>
                  <a:cubicBezTo>
                    <a:pt x="2880" y="23"/>
                    <a:pt x="2878" y="11"/>
                    <a:pt x="2868" y="4"/>
                  </a:cubicBezTo>
                  <a:cubicBezTo>
                    <a:pt x="2864" y="2"/>
                    <a:pt x="2861" y="1"/>
                    <a:pt x="2857"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g13b95e63afd_1_738"/>
            <p:cNvSpPr/>
            <p:nvPr/>
          </p:nvSpPr>
          <p:spPr>
            <a:xfrm>
              <a:off x="4592948" y="3752155"/>
              <a:ext cx="57099" cy="38892"/>
            </a:xfrm>
            <a:custGeom>
              <a:avLst/>
              <a:gdLst/>
              <a:ahLst/>
              <a:cxnLst/>
              <a:rect l="l" t="t" r="r" b="b"/>
              <a:pathLst>
                <a:path w="737" h="502" extrusionOk="0">
                  <a:moveTo>
                    <a:pt x="677" y="0"/>
                  </a:moveTo>
                  <a:cubicBezTo>
                    <a:pt x="665" y="0"/>
                    <a:pt x="653" y="5"/>
                    <a:pt x="643" y="13"/>
                  </a:cubicBezTo>
                  <a:cubicBezTo>
                    <a:pt x="557" y="82"/>
                    <a:pt x="464" y="151"/>
                    <a:pt x="368" y="213"/>
                  </a:cubicBezTo>
                  <a:cubicBezTo>
                    <a:pt x="278" y="272"/>
                    <a:pt x="184" y="320"/>
                    <a:pt x="79" y="342"/>
                  </a:cubicBezTo>
                  <a:cubicBezTo>
                    <a:pt x="59" y="346"/>
                    <a:pt x="33" y="338"/>
                    <a:pt x="19" y="353"/>
                  </a:cubicBezTo>
                  <a:lnTo>
                    <a:pt x="11" y="362"/>
                  </a:lnTo>
                  <a:cubicBezTo>
                    <a:pt x="16" y="368"/>
                    <a:pt x="18" y="383"/>
                    <a:pt x="17" y="409"/>
                  </a:cubicBezTo>
                  <a:cubicBezTo>
                    <a:pt x="7" y="410"/>
                    <a:pt x="1" y="418"/>
                    <a:pt x="1" y="426"/>
                  </a:cubicBezTo>
                  <a:cubicBezTo>
                    <a:pt x="2" y="435"/>
                    <a:pt x="10" y="442"/>
                    <a:pt x="18" y="442"/>
                  </a:cubicBezTo>
                  <a:cubicBezTo>
                    <a:pt x="18" y="442"/>
                    <a:pt x="19" y="442"/>
                    <a:pt x="19" y="442"/>
                  </a:cubicBezTo>
                  <a:cubicBezTo>
                    <a:pt x="24" y="466"/>
                    <a:pt x="24" y="481"/>
                    <a:pt x="23" y="491"/>
                  </a:cubicBezTo>
                  <a:lnTo>
                    <a:pt x="31" y="497"/>
                  </a:lnTo>
                  <a:cubicBezTo>
                    <a:pt x="34" y="500"/>
                    <a:pt x="38" y="501"/>
                    <a:pt x="42" y="501"/>
                  </a:cubicBezTo>
                  <a:cubicBezTo>
                    <a:pt x="48" y="501"/>
                    <a:pt x="54" y="500"/>
                    <a:pt x="59" y="500"/>
                  </a:cubicBezTo>
                  <a:cubicBezTo>
                    <a:pt x="166" y="499"/>
                    <a:pt x="265" y="460"/>
                    <a:pt x="354" y="407"/>
                  </a:cubicBezTo>
                  <a:cubicBezTo>
                    <a:pt x="493" y="327"/>
                    <a:pt x="609" y="203"/>
                    <a:pt x="716" y="93"/>
                  </a:cubicBezTo>
                  <a:cubicBezTo>
                    <a:pt x="737" y="73"/>
                    <a:pt x="737" y="40"/>
                    <a:pt x="717" y="18"/>
                  </a:cubicBezTo>
                  <a:cubicBezTo>
                    <a:pt x="706" y="6"/>
                    <a:pt x="692" y="0"/>
                    <a:pt x="67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g13b95e63afd_1_738"/>
            <p:cNvSpPr/>
            <p:nvPr/>
          </p:nvSpPr>
          <p:spPr>
            <a:xfrm>
              <a:off x="4146538" y="2582982"/>
              <a:ext cx="842541" cy="999040"/>
            </a:xfrm>
            <a:custGeom>
              <a:avLst/>
              <a:gdLst/>
              <a:ahLst/>
              <a:cxnLst/>
              <a:rect l="l" t="t" r="r" b="b"/>
              <a:pathLst>
                <a:path w="10875" h="12895" extrusionOk="0">
                  <a:moveTo>
                    <a:pt x="7606" y="1"/>
                  </a:moveTo>
                  <a:cubicBezTo>
                    <a:pt x="7601" y="1"/>
                    <a:pt x="7595" y="2"/>
                    <a:pt x="7588" y="5"/>
                  </a:cubicBezTo>
                  <a:cubicBezTo>
                    <a:pt x="7394" y="98"/>
                    <a:pt x="7250" y="687"/>
                    <a:pt x="7167" y="871"/>
                  </a:cubicBezTo>
                  <a:cubicBezTo>
                    <a:pt x="6911" y="1441"/>
                    <a:pt x="6514" y="2041"/>
                    <a:pt x="5953" y="2348"/>
                  </a:cubicBezTo>
                  <a:cubicBezTo>
                    <a:pt x="5751" y="2458"/>
                    <a:pt x="5268" y="2656"/>
                    <a:pt x="4881" y="2656"/>
                  </a:cubicBezTo>
                  <a:cubicBezTo>
                    <a:pt x="4653" y="2656"/>
                    <a:pt x="4459" y="2588"/>
                    <a:pt x="4374" y="2394"/>
                  </a:cubicBezTo>
                  <a:cubicBezTo>
                    <a:pt x="4277" y="2172"/>
                    <a:pt x="4480" y="1990"/>
                    <a:pt x="4439" y="1829"/>
                  </a:cubicBezTo>
                  <a:cubicBezTo>
                    <a:pt x="4439" y="1829"/>
                    <a:pt x="4439" y="1829"/>
                    <a:pt x="4439" y="1829"/>
                  </a:cubicBezTo>
                  <a:cubicBezTo>
                    <a:pt x="4435" y="1829"/>
                    <a:pt x="4147" y="1973"/>
                    <a:pt x="4119" y="1991"/>
                  </a:cubicBezTo>
                  <a:cubicBezTo>
                    <a:pt x="3912" y="2113"/>
                    <a:pt x="3723" y="2260"/>
                    <a:pt x="3515" y="2379"/>
                  </a:cubicBezTo>
                  <a:cubicBezTo>
                    <a:pt x="2655" y="2872"/>
                    <a:pt x="1896" y="3394"/>
                    <a:pt x="1599" y="4390"/>
                  </a:cubicBezTo>
                  <a:cubicBezTo>
                    <a:pt x="1599" y="4390"/>
                    <a:pt x="1397" y="4388"/>
                    <a:pt x="1264" y="4238"/>
                  </a:cubicBezTo>
                  <a:cubicBezTo>
                    <a:pt x="1085" y="4036"/>
                    <a:pt x="872" y="3929"/>
                    <a:pt x="677" y="3929"/>
                  </a:cubicBezTo>
                  <a:cubicBezTo>
                    <a:pt x="440" y="3929"/>
                    <a:pt x="230" y="4088"/>
                    <a:pt x="143" y="4428"/>
                  </a:cubicBezTo>
                  <a:cubicBezTo>
                    <a:pt x="0" y="4987"/>
                    <a:pt x="123" y="5610"/>
                    <a:pt x="461" y="6096"/>
                  </a:cubicBezTo>
                  <a:cubicBezTo>
                    <a:pt x="692" y="6430"/>
                    <a:pt x="1021" y="6680"/>
                    <a:pt x="1307" y="6680"/>
                  </a:cubicBezTo>
                  <a:cubicBezTo>
                    <a:pt x="1516" y="6680"/>
                    <a:pt x="1702" y="6545"/>
                    <a:pt x="1809" y="6209"/>
                  </a:cubicBezTo>
                  <a:cubicBezTo>
                    <a:pt x="1810" y="6208"/>
                    <a:pt x="1810" y="6207"/>
                    <a:pt x="1811" y="6207"/>
                  </a:cubicBezTo>
                  <a:cubicBezTo>
                    <a:pt x="1841" y="6207"/>
                    <a:pt x="2197" y="6961"/>
                    <a:pt x="2311" y="7154"/>
                  </a:cubicBezTo>
                  <a:cubicBezTo>
                    <a:pt x="2812" y="7999"/>
                    <a:pt x="3554" y="8565"/>
                    <a:pt x="3585" y="8565"/>
                  </a:cubicBezTo>
                  <a:cubicBezTo>
                    <a:pt x="3586" y="8565"/>
                    <a:pt x="3586" y="8565"/>
                    <a:pt x="3586" y="8565"/>
                  </a:cubicBezTo>
                  <a:cubicBezTo>
                    <a:pt x="3586" y="8563"/>
                    <a:pt x="3586" y="8562"/>
                    <a:pt x="3587" y="8562"/>
                  </a:cubicBezTo>
                  <a:cubicBezTo>
                    <a:pt x="3596" y="8562"/>
                    <a:pt x="3695" y="9211"/>
                    <a:pt x="3717" y="9496"/>
                  </a:cubicBezTo>
                  <a:cubicBezTo>
                    <a:pt x="3783" y="10371"/>
                    <a:pt x="3743" y="11323"/>
                    <a:pt x="4303" y="12082"/>
                  </a:cubicBezTo>
                  <a:cubicBezTo>
                    <a:pt x="4666" y="12575"/>
                    <a:pt x="5195" y="12895"/>
                    <a:pt x="5738" y="12895"/>
                  </a:cubicBezTo>
                  <a:cubicBezTo>
                    <a:pt x="5987" y="12895"/>
                    <a:pt x="6238" y="12828"/>
                    <a:pt x="6478" y="12681"/>
                  </a:cubicBezTo>
                  <a:cubicBezTo>
                    <a:pt x="7478" y="12066"/>
                    <a:pt x="7730" y="10736"/>
                    <a:pt x="7760" y="9619"/>
                  </a:cubicBezTo>
                  <a:cubicBezTo>
                    <a:pt x="7769" y="9288"/>
                    <a:pt x="7814" y="8633"/>
                    <a:pt x="7849" y="8215"/>
                  </a:cubicBezTo>
                  <a:cubicBezTo>
                    <a:pt x="7853" y="8162"/>
                    <a:pt x="8365" y="7798"/>
                    <a:pt x="8890" y="6666"/>
                  </a:cubicBezTo>
                  <a:cubicBezTo>
                    <a:pt x="9031" y="6363"/>
                    <a:pt x="9366" y="5481"/>
                    <a:pt x="9379" y="5476"/>
                  </a:cubicBezTo>
                  <a:cubicBezTo>
                    <a:pt x="9380" y="5476"/>
                    <a:pt x="9381" y="5476"/>
                    <a:pt x="9381" y="5476"/>
                  </a:cubicBezTo>
                  <a:cubicBezTo>
                    <a:pt x="9418" y="5476"/>
                    <a:pt x="9575" y="5789"/>
                    <a:pt x="9881" y="5789"/>
                  </a:cubicBezTo>
                  <a:cubicBezTo>
                    <a:pt x="9927" y="5789"/>
                    <a:pt x="9975" y="5782"/>
                    <a:pt x="10027" y="5766"/>
                  </a:cubicBezTo>
                  <a:cubicBezTo>
                    <a:pt x="10687" y="5567"/>
                    <a:pt x="10874" y="4272"/>
                    <a:pt x="10810" y="3716"/>
                  </a:cubicBezTo>
                  <a:cubicBezTo>
                    <a:pt x="10771" y="3375"/>
                    <a:pt x="10588" y="3006"/>
                    <a:pt x="10290" y="3006"/>
                  </a:cubicBezTo>
                  <a:cubicBezTo>
                    <a:pt x="10198" y="3006"/>
                    <a:pt x="10096" y="3041"/>
                    <a:pt x="9984" y="3122"/>
                  </a:cubicBezTo>
                  <a:cubicBezTo>
                    <a:pt x="9865" y="3208"/>
                    <a:pt x="9849" y="3482"/>
                    <a:pt x="9713" y="3482"/>
                  </a:cubicBezTo>
                  <a:cubicBezTo>
                    <a:pt x="9706" y="3482"/>
                    <a:pt x="9699" y="3481"/>
                    <a:pt x="9692" y="3479"/>
                  </a:cubicBezTo>
                  <a:cubicBezTo>
                    <a:pt x="9385" y="3423"/>
                    <a:pt x="9385" y="2791"/>
                    <a:pt x="9254" y="2601"/>
                  </a:cubicBezTo>
                  <a:cubicBezTo>
                    <a:pt x="9242" y="2583"/>
                    <a:pt x="9228" y="2575"/>
                    <a:pt x="9214" y="2575"/>
                  </a:cubicBezTo>
                  <a:cubicBezTo>
                    <a:pt x="9138" y="2575"/>
                    <a:pt x="9035" y="2773"/>
                    <a:pt x="8938" y="2819"/>
                  </a:cubicBezTo>
                  <a:cubicBezTo>
                    <a:pt x="8889" y="2842"/>
                    <a:pt x="8842" y="2851"/>
                    <a:pt x="8795" y="2851"/>
                  </a:cubicBezTo>
                  <a:cubicBezTo>
                    <a:pt x="8652" y="2851"/>
                    <a:pt x="8516" y="2761"/>
                    <a:pt x="8402" y="2657"/>
                  </a:cubicBezTo>
                  <a:cubicBezTo>
                    <a:pt x="7945" y="2234"/>
                    <a:pt x="7812" y="1480"/>
                    <a:pt x="7733" y="906"/>
                  </a:cubicBezTo>
                  <a:cubicBezTo>
                    <a:pt x="7706" y="702"/>
                    <a:pt x="7674" y="500"/>
                    <a:pt x="7642" y="297"/>
                  </a:cubicBezTo>
                  <a:cubicBezTo>
                    <a:pt x="7627" y="208"/>
                    <a:pt x="7668" y="1"/>
                    <a:pt x="760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g13b95e63afd_1_738"/>
            <p:cNvSpPr/>
            <p:nvPr/>
          </p:nvSpPr>
          <p:spPr>
            <a:xfrm>
              <a:off x="4419029" y="3211961"/>
              <a:ext cx="338388" cy="156732"/>
            </a:xfrm>
            <a:custGeom>
              <a:avLst/>
              <a:gdLst/>
              <a:ahLst/>
              <a:cxnLst/>
              <a:rect l="l" t="t" r="r" b="b"/>
              <a:pathLst>
                <a:path w="4719" h="2023" extrusionOk="0">
                  <a:moveTo>
                    <a:pt x="4718" y="1"/>
                  </a:moveTo>
                  <a:lnTo>
                    <a:pt x="4718" y="1"/>
                  </a:lnTo>
                  <a:cubicBezTo>
                    <a:pt x="4718" y="1"/>
                    <a:pt x="3594" y="1016"/>
                    <a:pt x="2481" y="1126"/>
                  </a:cubicBezTo>
                  <a:cubicBezTo>
                    <a:pt x="2388" y="1135"/>
                    <a:pt x="2296" y="1140"/>
                    <a:pt x="2205" y="1140"/>
                  </a:cubicBezTo>
                  <a:cubicBezTo>
                    <a:pt x="1031" y="1140"/>
                    <a:pt x="91" y="419"/>
                    <a:pt x="42" y="402"/>
                  </a:cubicBezTo>
                  <a:cubicBezTo>
                    <a:pt x="41" y="402"/>
                    <a:pt x="41" y="402"/>
                    <a:pt x="41" y="402"/>
                  </a:cubicBezTo>
                  <a:cubicBezTo>
                    <a:pt x="0" y="402"/>
                    <a:pt x="929" y="2022"/>
                    <a:pt x="2432" y="2022"/>
                  </a:cubicBezTo>
                  <a:cubicBezTo>
                    <a:pt x="2438" y="2022"/>
                    <a:pt x="2444" y="2022"/>
                    <a:pt x="2450" y="2022"/>
                  </a:cubicBezTo>
                  <a:cubicBezTo>
                    <a:pt x="3642" y="2012"/>
                    <a:pt x="4718" y="1"/>
                    <a:pt x="471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13b95e63afd_1_738"/>
            <p:cNvSpPr/>
            <p:nvPr/>
          </p:nvSpPr>
          <p:spPr>
            <a:xfrm>
              <a:off x="4528179" y="2954319"/>
              <a:ext cx="90878" cy="109860"/>
            </a:xfrm>
            <a:custGeom>
              <a:avLst/>
              <a:gdLst/>
              <a:ahLst/>
              <a:cxnLst/>
              <a:rect l="l" t="t" r="r" b="b"/>
              <a:pathLst>
                <a:path w="1173" h="1418" extrusionOk="0">
                  <a:moveTo>
                    <a:pt x="829" y="0"/>
                  </a:moveTo>
                  <a:cubicBezTo>
                    <a:pt x="772" y="0"/>
                    <a:pt x="720" y="34"/>
                    <a:pt x="691" y="100"/>
                  </a:cubicBezTo>
                  <a:cubicBezTo>
                    <a:pt x="307" y="966"/>
                    <a:pt x="0" y="582"/>
                    <a:pt x="17" y="1040"/>
                  </a:cubicBezTo>
                  <a:cubicBezTo>
                    <a:pt x="28" y="1338"/>
                    <a:pt x="305" y="1417"/>
                    <a:pt x="506" y="1417"/>
                  </a:cubicBezTo>
                  <a:cubicBezTo>
                    <a:pt x="581" y="1417"/>
                    <a:pt x="646" y="1406"/>
                    <a:pt x="682" y="1391"/>
                  </a:cubicBezTo>
                  <a:cubicBezTo>
                    <a:pt x="909" y="1300"/>
                    <a:pt x="1173" y="1091"/>
                    <a:pt x="1105" y="414"/>
                  </a:cubicBezTo>
                  <a:cubicBezTo>
                    <a:pt x="1077" y="133"/>
                    <a:pt x="942" y="0"/>
                    <a:pt x="829"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g13b95e63afd_1_738"/>
            <p:cNvSpPr/>
            <p:nvPr/>
          </p:nvSpPr>
          <p:spPr>
            <a:xfrm>
              <a:off x="4177683" y="2933401"/>
              <a:ext cx="87159" cy="111951"/>
            </a:xfrm>
            <a:custGeom>
              <a:avLst/>
              <a:gdLst/>
              <a:ahLst/>
              <a:cxnLst/>
              <a:rect l="l" t="t" r="r" b="b"/>
              <a:pathLst>
                <a:path w="1125" h="1445" extrusionOk="0">
                  <a:moveTo>
                    <a:pt x="438" y="1"/>
                  </a:moveTo>
                  <a:cubicBezTo>
                    <a:pt x="373" y="1"/>
                    <a:pt x="310" y="15"/>
                    <a:pt x="253" y="43"/>
                  </a:cubicBezTo>
                  <a:cubicBezTo>
                    <a:pt x="111" y="111"/>
                    <a:pt x="1" y="256"/>
                    <a:pt x="17" y="448"/>
                  </a:cubicBezTo>
                  <a:cubicBezTo>
                    <a:pt x="17" y="457"/>
                    <a:pt x="16" y="467"/>
                    <a:pt x="20" y="475"/>
                  </a:cubicBezTo>
                  <a:cubicBezTo>
                    <a:pt x="26" y="488"/>
                    <a:pt x="32" y="490"/>
                    <a:pt x="43" y="500"/>
                  </a:cubicBezTo>
                  <a:cubicBezTo>
                    <a:pt x="43" y="508"/>
                    <a:pt x="51" y="515"/>
                    <a:pt x="59" y="515"/>
                  </a:cubicBezTo>
                  <a:cubicBezTo>
                    <a:pt x="60" y="515"/>
                    <a:pt x="60" y="515"/>
                    <a:pt x="61" y="515"/>
                  </a:cubicBezTo>
                  <a:cubicBezTo>
                    <a:pt x="70" y="515"/>
                    <a:pt x="77" y="506"/>
                    <a:pt x="75" y="498"/>
                  </a:cubicBezTo>
                  <a:cubicBezTo>
                    <a:pt x="81" y="479"/>
                    <a:pt x="91" y="468"/>
                    <a:pt x="94" y="450"/>
                  </a:cubicBezTo>
                  <a:cubicBezTo>
                    <a:pt x="127" y="307"/>
                    <a:pt x="191" y="200"/>
                    <a:pt x="305" y="160"/>
                  </a:cubicBezTo>
                  <a:cubicBezTo>
                    <a:pt x="338" y="148"/>
                    <a:pt x="373" y="142"/>
                    <a:pt x="408" y="142"/>
                  </a:cubicBezTo>
                  <a:cubicBezTo>
                    <a:pt x="500" y="142"/>
                    <a:pt x="594" y="183"/>
                    <a:pt x="663" y="275"/>
                  </a:cubicBezTo>
                  <a:cubicBezTo>
                    <a:pt x="734" y="370"/>
                    <a:pt x="775" y="471"/>
                    <a:pt x="807" y="575"/>
                  </a:cubicBezTo>
                  <a:cubicBezTo>
                    <a:pt x="863" y="759"/>
                    <a:pt x="870" y="957"/>
                    <a:pt x="916" y="1148"/>
                  </a:cubicBezTo>
                  <a:cubicBezTo>
                    <a:pt x="937" y="1236"/>
                    <a:pt x="971" y="1318"/>
                    <a:pt x="1008" y="1402"/>
                  </a:cubicBezTo>
                  <a:cubicBezTo>
                    <a:pt x="1015" y="1427"/>
                    <a:pt x="1039" y="1445"/>
                    <a:pt x="1064" y="1445"/>
                  </a:cubicBezTo>
                  <a:cubicBezTo>
                    <a:pt x="1068" y="1445"/>
                    <a:pt x="1073" y="1444"/>
                    <a:pt x="1077" y="1443"/>
                  </a:cubicBezTo>
                  <a:cubicBezTo>
                    <a:pt x="1107" y="1436"/>
                    <a:pt x="1124" y="1406"/>
                    <a:pt x="1116" y="1376"/>
                  </a:cubicBezTo>
                  <a:cubicBezTo>
                    <a:pt x="1110" y="1303"/>
                    <a:pt x="1116" y="1234"/>
                    <a:pt x="1111" y="1161"/>
                  </a:cubicBezTo>
                  <a:cubicBezTo>
                    <a:pt x="1100" y="988"/>
                    <a:pt x="1077" y="814"/>
                    <a:pt x="1035" y="645"/>
                  </a:cubicBezTo>
                  <a:cubicBezTo>
                    <a:pt x="993" y="475"/>
                    <a:pt x="921" y="313"/>
                    <a:pt x="794" y="169"/>
                  </a:cubicBezTo>
                  <a:cubicBezTo>
                    <a:pt x="691" y="54"/>
                    <a:pt x="562" y="1"/>
                    <a:pt x="438"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g13b95e63afd_1_738"/>
            <p:cNvSpPr/>
            <p:nvPr/>
          </p:nvSpPr>
          <p:spPr>
            <a:xfrm>
              <a:off x="4882782" y="2860962"/>
              <a:ext cx="84293" cy="109007"/>
            </a:xfrm>
            <a:custGeom>
              <a:avLst/>
              <a:gdLst/>
              <a:ahLst/>
              <a:cxnLst/>
              <a:rect l="l" t="t" r="r" b="b"/>
              <a:pathLst>
                <a:path w="1088" h="1407" extrusionOk="0">
                  <a:moveTo>
                    <a:pt x="640" y="0"/>
                  </a:moveTo>
                  <a:cubicBezTo>
                    <a:pt x="519" y="0"/>
                    <a:pt x="388" y="60"/>
                    <a:pt x="274" y="194"/>
                  </a:cubicBezTo>
                  <a:cubicBezTo>
                    <a:pt x="174" y="317"/>
                    <a:pt x="106" y="470"/>
                    <a:pt x="64" y="635"/>
                  </a:cubicBezTo>
                  <a:cubicBezTo>
                    <a:pt x="28" y="773"/>
                    <a:pt x="6" y="920"/>
                    <a:pt x="2" y="1062"/>
                  </a:cubicBezTo>
                  <a:cubicBezTo>
                    <a:pt x="0" y="1162"/>
                    <a:pt x="8" y="1258"/>
                    <a:pt x="17" y="1348"/>
                  </a:cubicBezTo>
                  <a:cubicBezTo>
                    <a:pt x="18" y="1379"/>
                    <a:pt x="43" y="1405"/>
                    <a:pt x="75" y="1406"/>
                  </a:cubicBezTo>
                  <a:cubicBezTo>
                    <a:pt x="107" y="1406"/>
                    <a:pt x="132" y="1381"/>
                    <a:pt x="131" y="1350"/>
                  </a:cubicBezTo>
                  <a:cubicBezTo>
                    <a:pt x="135" y="1264"/>
                    <a:pt x="145" y="1172"/>
                    <a:pt x="155" y="1078"/>
                  </a:cubicBezTo>
                  <a:cubicBezTo>
                    <a:pt x="168" y="946"/>
                    <a:pt x="184" y="810"/>
                    <a:pt x="219" y="683"/>
                  </a:cubicBezTo>
                  <a:cubicBezTo>
                    <a:pt x="258" y="541"/>
                    <a:pt x="316" y="408"/>
                    <a:pt x="404" y="304"/>
                  </a:cubicBezTo>
                  <a:cubicBezTo>
                    <a:pt x="481" y="212"/>
                    <a:pt x="567" y="169"/>
                    <a:pt x="648" y="169"/>
                  </a:cubicBezTo>
                  <a:cubicBezTo>
                    <a:pt x="680" y="169"/>
                    <a:pt x="710" y="176"/>
                    <a:pt x="739" y="187"/>
                  </a:cubicBezTo>
                  <a:cubicBezTo>
                    <a:pt x="842" y="228"/>
                    <a:pt x="895" y="338"/>
                    <a:pt x="958" y="477"/>
                  </a:cubicBezTo>
                  <a:cubicBezTo>
                    <a:pt x="967" y="497"/>
                    <a:pt x="979" y="504"/>
                    <a:pt x="990" y="524"/>
                  </a:cubicBezTo>
                  <a:cubicBezTo>
                    <a:pt x="991" y="532"/>
                    <a:pt x="999" y="539"/>
                    <a:pt x="1008" y="539"/>
                  </a:cubicBezTo>
                  <a:cubicBezTo>
                    <a:pt x="1017" y="539"/>
                    <a:pt x="1025" y="532"/>
                    <a:pt x="1024" y="523"/>
                  </a:cubicBezTo>
                  <a:cubicBezTo>
                    <a:pt x="1035" y="503"/>
                    <a:pt x="1045" y="492"/>
                    <a:pt x="1049" y="470"/>
                  </a:cubicBezTo>
                  <a:cubicBezTo>
                    <a:pt x="1087" y="268"/>
                    <a:pt x="937" y="106"/>
                    <a:pt x="801" y="38"/>
                  </a:cubicBezTo>
                  <a:cubicBezTo>
                    <a:pt x="751" y="13"/>
                    <a:pt x="697" y="0"/>
                    <a:pt x="640"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13b95e63afd_1_738"/>
            <p:cNvSpPr/>
            <p:nvPr/>
          </p:nvSpPr>
          <p:spPr>
            <a:xfrm>
              <a:off x="4393528" y="2808201"/>
              <a:ext cx="79567" cy="41062"/>
            </a:xfrm>
            <a:custGeom>
              <a:avLst/>
              <a:gdLst/>
              <a:ahLst/>
              <a:cxnLst/>
              <a:rect l="l" t="t" r="r" b="b"/>
              <a:pathLst>
                <a:path w="1027" h="530" extrusionOk="0">
                  <a:moveTo>
                    <a:pt x="598" y="0"/>
                  </a:moveTo>
                  <a:cubicBezTo>
                    <a:pt x="536" y="0"/>
                    <a:pt x="471" y="9"/>
                    <a:pt x="402" y="30"/>
                  </a:cubicBezTo>
                  <a:cubicBezTo>
                    <a:pt x="85" y="125"/>
                    <a:pt x="8" y="372"/>
                    <a:pt x="8" y="372"/>
                  </a:cubicBezTo>
                  <a:cubicBezTo>
                    <a:pt x="1" y="441"/>
                    <a:pt x="40" y="476"/>
                    <a:pt x="45" y="481"/>
                  </a:cubicBezTo>
                  <a:cubicBezTo>
                    <a:pt x="66" y="504"/>
                    <a:pt x="96" y="529"/>
                    <a:pt x="129" y="529"/>
                  </a:cubicBezTo>
                  <a:cubicBezTo>
                    <a:pt x="149" y="529"/>
                    <a:pt x="170" y="520"/>
                    <a:pt x="189" y="496"/>
                  </a:cubicBezTo>
                  <a:cubicBezTo>
                    <a:pt x="193" y="492"/>
                    <a:pt x="340" y="331"/>
                    <a:pt x="500" y="278"/>
                  </a:cubicBezTo>
                  <a:cubicBezTo>
                    <a:pt x="544" y="264"/>
                    <a:pt x="585" y="259"/>
                    <a:pt x="625" y="259"/>
                  </a:cubicBezTo>
                  <a:cubicBezTo>
                    <a:pt x="739" y="259"/>
                    <a:pt x="837" y="301"/>
                    <a:pt x="910" y="301"/>
                  </a:cubicBezTo>
                  <a:cubicBezTo>
                    <a:pt x="955" y="301"/>
                    <a:pt x="990" y="286"/>
                    <a:pt x="1015" y="238"/>
                  </a:cubicBezTo>
                  <a:cubicBezTo>
                    <a:pt x="1019" y="230"/>
                    <a:pt x="1027" y="125"/>
                    <a:pt x="873" y="59"/>
                  </a:cubicBezTo>
                  <a:cubicBezTo>
                    <a:pt x="789" y="24"/>
                    <a:pt x="698" y="0"/>
                    <a:pt x="598"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g13b95e63afd_1_738"/>
            <p:cNvSpPr/>
            <p:nvPr/>
          </p:nvSpPr>
          <p:spPr>
            <a:xfrm>
              <a:off x="4689249" y="2794178"/>
              <a:ext cx="84138" cy="34321"/>
            </a:xfrm>
            <a:custGeom>
              <a:avLst/>
              <a:gdLst/>
              <a:ahLst/>
              <a:cxnLst/>
              <a:rect l="l" t="t" r="r" b="b"/>
              <a:pathLst>
                <a:path w="1086" h="443" extrusionOk="0">
                  <a:moveTo>
                    <a:pt x="467" y="0"/>
                  </a:moveTo>
                  <a:cubicBezTo>
                    <a:pt x="173" y="0"/>
                    <a:pt x="32" y="175"/>
                    <a:pt x="32" y="175"/>
                  </a:cubicBezTo>
                  <a:cubicBezTo>
                    <a:pt x="0" y="236"/>
                    <a:pt x="25" y="282"/>
                    <a:pt x="27" y="289"/>
                  </a:cubicBezTo>
                  <a:cubicBezTo>
                    <a:pt x="41" y="324"/>
                    <a:pt x="69" y="368"/>
                    <a:pt x="113" y="368"/>
                  </a:cubicBezTo>
                  <a:cubicBezTo>
                    <a:pt x="127" y="368"/>
                    <a:pt x="142" y="364"/>
                    <a:pt x="159" y="354"/>
                  </a:cubicBezTo>
                  <a:cubicBezTo>
                    <a:pt x="163" y="353"/>
                    <a:pt x="343" y="266"/>
                    <a:pt x="507" y="266"/>
                  </a:cubicBezTo>
                  <a:cubicBezTo>
                    <a:pt x="516" y="266"/>
                    <a:pt x="524" y="266"/>
                    <a:pt x="532" y="266"/>
                  </a:cubicBezTo>
                  <a:cubicBezTo>
                    <a:pt x="739" y="277"/>
                    <a:pt x="854" y="443"/>
                    <a:pt x="961" y="443"/>
                  </a:cubicBezTo>
                  <a:cubicBezTo>
                    <a:pt x="985" y="443"/>
                    <a:pt x="1010" y="434"/>
                    <a:pt x="1034" y="413"/>
                  </a:cubicBezTo>
                  <a:cubicBezTo>
                    <a:pt x="1040" y="407"/>
                    <a:pt x="1086" y="313"/>
                    <a:pt x="963" y="198"/>
                  </a:cubicBezTo>
                  <a:cubicBezTo>
                    <a:pt x="856" y="97"/>
                    <a:pt x="718" y="17"/>
                    <a:pt x="527" y="3"/>
                  </a:cubicBezTo>
                  <a:cubicBezTo>
                    <a:pt x="506" y="1"/>
                    <a:pt x="486" y="0"/>
                    <a:pt x="467"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g13b95e63afd_1_738"/>
            <p:cNvSpPr/>
            <p:nvPr/>
          </p:nvSpPr>
          <p:spPr>
            <a:xfrm>
              <a:off x="4330076" y="2947888"/>
              <a:ext cx="123883" cy="123960"/>
            </a:xfrm>
            <a:custGeom>
              <a:avLst/>
              <a:gdLst/>
              <a:ahLst/>
              <a:cxnLst/>
              <a:rect l="l" t="t" r="r" b="b"/>
              <a:pathLst>
                <a:path w="1599" h="1600" extrusionOk="0">
                  <a:moveTo>
                    <a:pt x="766" y="1"/>
                  </a:moveTo>
                  <a:cubicBezTo>
                    <a:pt x="341" y="1"/>
                    <a:pt x="1" y="338"/>
                    <a:pt x="1" y="768"/>
                  </a:cubicBezTo>
                  <a:cubicBezTo>
                    <a:pt x="1" y="1210"/>
                    <a:pt x="359" y="1582"/>
                    <a:pt x="800" y="1599"/>
                  </a:cubicBezTo>
                  <a:cubicBezTo>
                    <a:pt x="811" y="1600"/>
                    <a:pt x="821" y="1600"/>
                    <a:pt x="832" y="1600"/>
                  </a:cubicBezTo>
                  <a:cubicBezTo>
                    <a:pt x="1258" y="1600"/>
                    <a:pt x="1599" y="1263"/>
                    <a:pt x="1599" y="832"/>
                  </a:cubicBezTo>
                  <a:cubicBezTo>
                    <a:pt x="1599" y="391"/>
                    <a:pt x="1241" y="19"/>
                    <a:pt x="800" y="1"/>
                  </a:cubicBezTo>
                  <a:cubicBezTo>
                    <a:pt x="788" y="1"/>
                    <a:pt x="777" y="1"/>
                    <a:pt x="766"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g13b95e63afd_1_738"/>
            <p:cNvSpPr/>
            <p:nvPr/>
          </p:nvSpPr>
          <p:spPr>
            <a:xfrm>
              <a:off x="4716056" y="2936732"/>
              <a:ext cx="123883" cy="124037"/>
            </a:xfrm>
            <a:custGeom>
              <a:avLst/>
              <a:gdLst/>
              <a:ahLst/>
              <a:cxnLst/>
              <a:rect l="l" t="t" r="r" b="b"/>
              <a:pathLst>
                <a:path w="1599" h="1601" extrusionOk="0">
                  <a:moveTo>
                    <a:pt x="768" y="1"/>
                  </a:moveTo>
                  <a:cubicBezTo>
                    <a:pt x="341" y="1"/>
                    <a:pt x="0" y="339"/>
                    <a:pt x="0" y="769"/>
                  </a:cubicBezTo>
                  <a:cubicBezTo>
                    <a:pt x="0" y="1211"/>
                    <a:pt x="358" y="1583"/>
                    <a:pt x="800" y="1600"/>
                  </a:cubicBezTo>
                  <a:cubicBezTo>
                    <a:pt x="811" y="1601"/>
                    <a:pt x="821" y="1601"/>
                    <a:pt x="832" y="1601"/>
                  </a:cubicBezTo>
                  <a:cubicBezTo>
                    <a:pt x="1258" y="1601"/>
                    <a:pt x="1599" y="1263"/>
                    <a:pt x="1599" y="833"/>
                  </a:cubicBezTo>
                  <a:cubicBezTo>
                    <a:pt x="1599" y="391"/>
                    <a:pt x="1241" y="19"/>
                    <a:pt x="800" y="1"/>
                  </a:cubicBezTo>
                  <a:cubicBezTo>
                    <a:pt x="789" y="1"/>
                    <a:pt x="778" y="1"/>
                    <a:pt x="768" y="1"/>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g13b95e63afd_1_738"/>
            <p:cNvSpPr/>
            <p:nvPr/>
          </p:nvSpPr>
          <p:spPr>
            <a:xfrm>
              <a:off x="4493160" y="3125073"/>
              <a:ext cx="181214" cy="51056"/>
            </a:xfrm>
            <a:custGeom>
              <a:avLst/>
              <a:gdLst/>
              <a:ahLst/>
              <a:cxnLst/>
              <a:rect l="l" t="t" r="r" b="b"/>
              <a:pathLst>
                <a:path w="2339" h="659" extrusionOk="0">
                  <a:moveTo>
                    <a:pt x="1743" y="278"/>
                  </a:moveTo>
                  <a:lnTo>
                    <a:pt x="1743" y="278"/>
                  </a:lnTo>
                  <a:cubicBezTo>
                    <a:pt x="1735" y="282"/>
                    <a:pt x="1727" y="285"/>
                    <a:pt x="1718" y="288"/>
                  </a:cubicBezTo>
                  <a:lnTo>
                    <a:pt x="1743" y="278"/>
                  </a:lnTo>
                  <a:close/>
                  <a:moveTo>
                    <a:pt x="772" y="410"/>
                  </a:moveTo>
                  <a:lnTo>
                    <a:pt x="800" y="414"/>
                  </a:lnTo>
                  <a:cubicBezTo>
                    <a:pt x="791" y="413"/>
                    <a:pt x="781" y="412"/>
                    <a:pt x="772" y="410"/>
                  </a:cubicBezTo>
                  <a:close/>
                  <a:moveTo>
                    <a:pt x="2246" y="1"/>
                  </a:moveTo>
                  <a:cubicBezTo>
                    <a:pt x="2233" y="1"/>
                    <a:pt x="2219" y="4"/>
                    <a:pt x="2206" y="12"/>
                  </a:cubicBezTo>
                  <a:cubicBezTo>
                    <a:pt x="2126" y="60"/>
                    <a:pt x="2049" y="112"/>
                    <a:pt x="1969" y="160"/>
                  </a:cubicBezTo>
                  <a:cubicBezTo>
                    <a:pt x="1896" y="203"/>
                    <a:pt x="1821" y="243"/>
                    <a:pt x="1744" y="278"/>
                  </a:cubicBezTo>
                  <a:lnTo>
                    <a:pt x="1744" y="278"/>
                  </a:lnTo>
                  <a:cubicBezTo>
                    <a:pt x="1586" y="345"/>
                    <a:pt x="1419" y="392"/>
                    <a:pt x="1250" y="415"/>
                  </a:cubicBezTo>
                  <a:cubicBezTo>
                    <a:pt x="1260" y="414"/>
                    <a:pt x="1270" y="412"/>
                    <a:pt x="1281" y="412"/>
                  </a:cubicBezTo>
                  <a:lnTo>
                    <a:pt x="1281" y="412"/>
                  </a:lnTo>
                  <a:cubicBezTo>
                    <a:pt x="1200" y="422"/>
                    <a:pt x="1117" y="428"/>
                    <a:pt x="1035" y="428"/>
                  </a:cubicBezTo>
                  <a:cubicBezTo>
                    <a:pt x="947" y="428"/>
                    <a:pt x="859" y="422"/>
                    <a:pt x="771" y="410"/>
                  </a:cubicBezTo>
                  <a:lnTo>
                    <a:pt x="771" y="410"/>
                  </a:lnTo>
                  <a:cubicBezTo>
                    <a:pt x="656" y="392"/>
                    <a:pt x="541" y="364"/>
                    <a:pt x="430" y="329"/>
                  </a:cubicBezTo>
                  <a:cubicBezTo>
                    <a:pt x="310" y="292"/>
                    <a:pt x="197" y="237"/>
                    <a:pt x="75" y="209"/>
                  </a:cubicBezTo>
                  <a:cubicBezTo>
                    <a:pt x="70" y="208"/>
                    <a:pt x="66" y="207"/>
                    <a:pt x="61" y="207"/>
                  </a:cubicBezTo>
                  <a:cubicBezTo>
                    <a:pt x="42" y="207"/>
                    <a:pt x="24" y="217"/>
                    <a:pt x="14" y="233"/>
                  </a:cubicBezTo>
                  <a:cubicBezTo>
                    <a:pt x="1" y="256"/>
                    <a:pt x="7" y="281"/>
                    <a:pt x="22" y="300"/>
                  </a:cubicBezTo>
                  <a:cubicBezTo>
                    <a:pt x="128" y="432"/>
                    <a:pt x="299" y="503"/>
                    <a:pt x="453" y="561"/>
                  </a:cubicBezTo>
                  <a:cubicBezTo>
                    <a:pt x="527" y="588"/>
                    <a:pt x="604" y="607"/>
                    <a:pt x="681" y="622"/>
                  </a:cubicBezTo>
                  <a:cubicBezTo>
                    <a:pt x="766" y="639"/>
                    <a:pt x="853" y="651"/>
                    <a:pt x="939" y="656"/>
                  </a:cubicBezTo>
                  <a:cubicBezTo>
                    <a:pt x="972" y="658"/>
                    <a:pt x="1005" y="659"/>
                    <a:pt x="1038" y="659"/>
                  </a:cubicBezTo>
                  <a:cubicBezTo>
                    <a:pt x="1329" y="659"/>
                    <a:pt x="1620" y="590"/>
                    <a:pt x="1881" y="459"/>
                  </a:cubicBezTo>
                  <a:cubicBezTo>
                    <a:pt x="1956" y="421"/>
                    <a:pt x="2031" y="378"/>
                    <a:pt x="2099" y="329"/>
                  </a:cubicBezTo>
                  <a:cubicBezTo>
                    <a:pt x="2173" y="273"/>
                    <a:pt x="2248" y="213"/>
                    <a:pt x="2305" y="139"/>
                  </a:cubicBezTo>
                  <a:cubicBezTo>
                    <a:pt x="2330" y="107"/>
                    <a:pt x="2338" y="68"/>
                    <a:pt x="2311" y="33"/>
                  </a:cubicBezTo>
                  <a:cubicBezTo>
                    <a:pt x="2295" y="12"/>
                    <a:pt x="2271" y="1"/>
                    <a:pt x="2246"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g13b95e63afd_1_738"/>
            <p:cNvSpPr/>
            <p:nvPr/>
          </p:nvSpPr>
          <p:spPr>
            <a:xfrm>
              <a:off x="4410030" y="2895748"/>
              <a:ext cx="87004" cy="64382"/>
            </a:xfrm>
            <a:custGeom>
              <a:avLst/>
              <a:gdLst/>
              <a:ahLst/>
              <a:cxnLst/>
              <a:rect l="l" t="t" r="r" b="b"/>
              <a:pathLst>
                <a:path w="1123" h="831" extrusionOk="0">
                  <a:moveTo>
                    <a:pt x="1091" y="64"/>
                  </a:moveTo>
                  <a:cubicBezTo>
                    <a:pt x="1091" y="65"/>
                    <a:pt x="1091" y="66"/>
                    <a:pt x="1092" y="66"/>
                  </a:cubicBezTo>
                  <a:lnTo>
                    <a:pt x="1092" y="66"/>
                  </a:lnTo>
                  <a:cubicBezTo>
                    <a:pt x="1091" y="66"/>
                    <a:pt x="1091" y="65"/>
                    <a:pt x="1091" y="64"/>
                  </a:cubicBezTo>
                  <a:close/>
                  <a:moveTo>
                    <a:pt x="212" y="350"/>
                  </a:moveTo>
                  <a:cubicBezTo>
                    <a:pt x="213" y="350"/>
                    <a:pt x="214" y="353"/>
                    <a:pt x="215" y="355"/>
                  </a:cubicBezTo>
                  <a:lnTo>
                    <a:pt x="215" y="355"/>
                  </a:lnTo>
                  <a:cubicBezTo>
                    <a:pt x="214" y="353"/>
                    <a:pt x="213" y="351"/>
                    <a:pt x="212" y="350"/>
                  </a:cubicBezTo>
                  <a:close/>
                  <a:moveTo>
                    <a:pt x="215" y="355"/>
                  </a:moveTo>
                  <a:cubicBezTo>
                    <a:pt x="215" y="356"/>
                    <a:pt x="215" y="357"/>
                    <a:pt x="216" y="358"/>
                  </a:cubicBezTo>
                  <a:lnTo>
                    <a:pt x="216" y="358"/>
                  </a:lnTo>
                  <a:cubicBezTo>
                    <a:pt x="215" y="357"/>
                    <a:pt x="215" y="356"/>
                    <a:pt x="215" y="355"/>
                  </a:cubicBezTo>
                  <a:close/>
                  <a:moveTo>
                    <a:pt x="871" y="400"/>
                  </a:moveTo>
                  <a:cubicBezTo>
                    <a:pt x="871" y="401"/>
                    <a:pt x="870" y="402"/>
                    <a:pt x="869" y="404"/>
                  </a:cubicBezTo>
                  <a:lnTo>
                    <a:pt x="869" y="404"/>
                  </a:lnTo>
                  <a:cubicBezTo>
                    <a:pt x="870" y="402"/>
                    <a:pt x="871" y="401"/>
                    <a:pt x="871" y="400"/>
                  </a:cubicBezTo>
                  <a:close/>
                  <a:moveTo>
                    <a:pt x="345" y="544"/>
                  </a:moveTo>
                  <a:cubicBezTo>
                    <a:pt x="347" y="545"/>
                    <a:pt x="348" y="547"/>
                    <a:pt x="350" y="548"/>
                  </a:cubicBezTo>
                  <a:lnTo>
                    <a:pt x="350" y="548"/>
                  </a:lnTo>
                  <a:cubicBezTo>
                    <a:pt x="348" y="547"/>
                    <a:pt x="345" y="545"/>
                    <a:pt x="345" y="544"/>
                  </a:cubicBezTo>
                  <a:close/>
                  <a:moveTo>
                    <a:pt x="762" y="556"/>
                  </a:moveTo>
                  <a:cubicBezTo>
                    <a:pt x="762" y="556"/>
                    <a:pt x="756" y="560"/>
                    <a:pt x="754" y="562"/>
                  </a:cubicBezTo>
                  <a:cubicBezTo>
                    <a:pt x="752" y="563"/>
                    <a:pt x="751" y="563"/>
                    <a:pt x="750" y="564"/>
                  </a:cubicBezTo>
                  <a:lnTo>
                    <a:pt x="750" y="564"/>
                  </a:lnTo>
                  <a:cubicBezTo>
                    <a:pt x="751" y="563"/>
                    <a:pt x="753" y="562"/>
                    <a:pt x="754" y="561"/>
                  </a:cubicBezTo>
                  <a:cubicBezTo>
                    <a:pt x="760" y="557"/>
                    <a:pt x="762" y="556"/>
                    <a:pt x="762" y="556"/>
                  </a:cubicBezTo>
                  <a:close/>
                  <a:moveTo>
                    <a:pt x="748" y="566"/>
                  </a:moveTo>
                  <a:cubicBezTo>
                    <a:pt x="747" y="567"/>
                    <a:pt x="746" y="567"/>
                    <a:pt x="746" y="567"/>
                  </a:cubicBezTo>
                  <a:cubicBezTo>
                    <a:pt x="746" y="567"/>
                    <a:pt x="747" y="567"/>
                    <a:pt x="748" y="566"/>
                  </a:cubicBezTo>
                  <a:close/>
                  <a:moveTo>
                    <a:pt x="697" y="597"/>
                  </a:moveTo>
                  <a:cubicBezTo>
                    <a:pt x="697" y="597"/>
                    <a:pt x="697" y="597"/>
                    <a:pt x="697" y="597"/>
                  </a:cubicBezTo>
                  <a:cubicBezTo>
                    <a:pt x="697" y="597"/>
                    <a:pt x="691" y="600"/>
                    <a:pt x="683" y="602"/>
                  </a:cubicBezTo>
                  <a:lnTo>
                    <a:pt x="683" y="602"/>
                  </a:lnTo>
                  <a:cubicBezTo>
                    <a:pt x="686" y="601"/>
                    <a:pt x="696" y="597"/>
                    <a:pt x="697" y="597"/>
                  </a:cubicBezTo>
                  <a:close/>
                  <a:moveTo>
                    <a:pt x="1021" y="1"/>
                  </a:moveTo>
                  <a:cubicBezTo>
                    <a:pt x="1019" y="1"/>
                    <a:pt x="1017" y="1"/>
                    <a:pt x="1015" y="1"/>
                  </a:cubicBezTo>
                  <a:cubicBezTo>
                    <a:pt x="990" y="5"/>
                    <a:pt x="969" y="22"/>
                    <a:pt x="962" y="47"/>
                  </a:cubicBezTo>
                  <a:cubicBezTo>
                    <a:pt x="955" y="71"/>
                    <a:pt x="943" y="96"/>
                    <a:pt x="939" y="121"/>
                  </a:cubicBezTo>
                  <a:cubicBezTo>
                    <a:pt x="933" y="147"/>
                    <a:pt x="928" y="173"/>
                    <a:pt x="924" y="199"/>
                  </a:cubicBezTo>
                  <a:cubicBezTo>
                    <a:pt x="914" y="252"/>
                    <a:pt x="903" y="307"/>
                    <a:pt x="886" y="358"/>
                  </a:cubicBezTo>
                  <a:cubicBezTo>
                    <a:pt x="882" y="371"/>
                    <a:pt x="878" y="383"/>
                    <a:pt x="873" y="395"/>
                  </a:cubicBezTo>
                  <a:cubicBezTo>
                    <a:pt x="873" y="395"/>
                    <a:pt x="873" y="396"/>
                    <a:pt x="873" y="396"/>
                  </a:cubicBezTo>
                  <a:lnTo>
                    <a:pt x="873" y="396"/>
                  </a:lnTo>
                  <a:cubicBezTo>
                    <a:pt x="873" y="395"/>
                    <a:pt x="874" y="394"/>
                    <a:pt x="874" y="393"/>
                  </a:cubicBezTo>
                  <a:lnTo>
                    <a:pt x="874" y="393"/>
                  </a:lnTo>
                  <a:cubicBezTo>
                    <a:pt x="873" y="395"/>
                    <a:pt x="872" y="398"/>
                    <a:pt x="871" y="400"/>
                  </a:cubicBezTo>
                  <a:lnTo>
                    <a:pt x="871" y="400"/>
                  </a:lnTo>
                  <a:cubicBezTo>
                    <a:pt x="872" y="398"/>
                    <a:pt x="872" y="397"/>
                    <a:pt x="873" y="396"/>
                  </a:cubicBezTo>
                  <a:lnTo>
                    <a:pt x="873" y="396"/>
                  </a:lnTo>
                  <a:cubicBezTo>
                    <a:pt x="868" y="406"/>
                    <a:pt x="866" y="410"/>
                    <a:pt x="866" y="410"/>
                  </a:cubicBezTo>
                  <a:cubicBezTo>
                    <a:pt x="866" y="410"/>
                    <a:pt x="868" y="407"/>
                    <a:pt x="869" y="404"/>
                  </a:cubicBezTo>
                  <a:lnTo>
                    <a:pt x="869" y="404"/>
                  </a:lnTo>
                  <a:cubicBezTo>
                    <a:pt x="868" y="407"/>
                    <a:pt x="867" y="410"/>
                    <a:pt x="865" y="413"/>
                  </a:cubicBezTo>
                  <a:cubicBezTo>
                    <a:pt x="854" y="437"/>
                    <a:pt x="842" y="459"/>
                    <a:pt x="828" y="481"/>
                  </a:cubicBezTo>
                  <a:cubicBezTo>
                    <a:pt x="824" y="486"/>
                    <a:pt x="820" y="491"/>
                    <a:pt x="816" y="496"/>
                  </a:cubicBezTo>
                  <a:cubicBezTo>
                    <a:pt x="815" y="498"/>
                    <a:pt x="810" y="505"/>
                    <a:pt x="808" y="508"/>
                  </a:cubicBezTo>
                  <a:lnTo>
                    <a:pt x="808" y="508"/>
                  </a:lnTo>
                  <a:cubicBezTo>
                    <a:pt x="803" y="513"/>
                    <a:pt x="798" y="519"/>
                    <a:pt x="793" y="525"/>
                  </a:cubicBezTo>
                  <a:cubicBezTo>
                    <a:pt x="784" y="534"/>
                    <a:pt x="776" y="542"/>
                    <a:pt x="767" y="550"/>
                  </a:cubicBezTo>
                  <a:cubicBezTo>
                    <a:pt x="762" y="554"/>
                    <a:pt x="758" y="558"/>
                    <a:pt x="753" y="562"/>
                  </a:cubicBezTo>
                  <a:cubicBezTo>
                    <a:pt x="752" y="563"/>
                    <a:pt x="751" y="564"/>
                    <a:pt x="750" y="565"/>
                  </a:cubicBezTo>
                  <a:lnTo>
                    <a:pt x="750" y="565"/>
                  </a:lnTo>
                  <a:cubicBezTo>
                    <a:pt x="739" y="572"/>
                    <a:pt x="728" y="578"/>
                    <a:pt x="717" y="585"/>
                  </a:cubicBezTo>
                  <a:cubicBezTo>
                    <a:pt x="710" y="589"/>
                    <a:pt x="703" y="593"/>
                    <a:pt x="696" y="597"/>
                  </a:cubicBezTo>
                  <a:cubicBezTo>
                    <a:pt x="692" y="598"/>
                    <a:pt x="690" y="599"/>
                    <a:pt x="686" y="600"/>
                  </a:cubicBezTo>
                  <a:cubicBezTo>
                    <a:pt x="683" y="602"/>
                    <a:pt x="682" y="602"/>
                    <a:pt x="682" y="603"/>
                  </a:cubicBezTo>
                  <a:lnTo>
                    <a:pt x="682" y="603"/>
                  </a:lnTo>
                  <a:cubicBezTo>
                    <a:pt x="669" y="607"/>
                    <a:pt x="651" y="612"/>
                    <a:pt x="649" y="612"/>
                  </a:cubicBezTo>
                  <a:cubicBezTo>
                    <a:pt x="637" y="616"/>
                    <a:pt x="625" y="618"/>
                    <a:pt x="613" y="620"/>
                  </a:cubicBezTo>
                  <a:lnTo>
                    <a:pt x="613" y="620"/>
                  </a:lnTo>
                  <a:cubicBezTo>
                    <a:pt x="599" y="621"/>
                    <a:pt x="585" y="622"/>
                    <a:pt x="572" y="622"/>
                  </a:cubicBezTo>
                  <a:cubicBezTo>
                    <a:pt x="557" y="622"/>
                    <a:pt x="542" y="621"/>
                    <a:pt x="527" y="620"/>
                  </a:cubicBezTo>
                  <a:lnTo>
                    <a:pt x="527" y="620"/>
                  </a:lnTo>
                  <a:cubicBezTo>
                    <a:pt x="505" y="617"/>
                    <a:pt x="484" y="612"/>
                    <a:pt x="463" y="605"/>
                  </a:cubicBezTo>
                  <a:cubicBezTo>
                    <a:pt x="452" y="602"/>
                    <a:pt x="443" y="599"/>
                    <a:pt x="432" y="595"/>
                  </a:cubicBezTo>
                  <a:lnTo>
                    <a:pt x="432" y="595"/>
                  </a:lnTo>
                  <a:cubicBezTo>
                    <a:pt x="427" y="593"/>
                    <a:pt x="420" y="589"/>
                    <a:pt x="414" y="586"/>
                  </a:cubicBezTo>
                  <a:cubicBezTo>
                    <a:pt x="392" y="576"/>
                    <a:pt x="372" y="563"/>
                    <a:pt x="352" y="549"/>
                  </a:cubicBezTo>
                  <a:lnTo>
                    <a:pt x="352" y="549"/>
                  </a:lnTo>
                  <a:cubicBezTo>
                    <a:pt x="352" y="550"/>
                    <a:pt x="353" y="550"/>
                    <a:pt x="353" y="550"/>
                  </a:cubicBezTo>
                  <a:lnTo>
                    <a:pt x="353" y="550"/>
                  </a:lnTo>
                  <a:cubicBezTo>
                    <a:pt x="352" y="550"/>
                    <a:pt x="351" y="549"/>
                    <a:pt x="350" y="548"/>
                  </a:cubicBezTo>
                  <a:lnTo>
                    <a:pt x="350" y="548"/>
                  </a:lnTo>
                  <a:cubicBezTo>
                    <a:pt x="350" y="548"/>
                    <a:pt x="351" y="549"/>
                    <a:pt x="351" y="549"/>
                  </a:cubicBezTo>
                  <a:cubicBezTo>
                    <a:pt x="351" y="549"/>
                    <a:pt x="352" y="549"/>
                    <a:pt x="352" y="549"/>
                  </a:cubicBezTo>
                  <a:lnTo>
                    <a:pt x="352" y="549"/>
                  </a:lnTo>
                  <a:cubicBezTo>
                    <a:pt x="349" y="547"/>
                    <a:pt x="345" y="543"/>
                    <a:pt x="345" y="543"/>
                  </a:cubicBezTo>
                  <a:lnTo>
                    <a:pt x="345" y="543"/>
                  </a:lnTo>
                  <a:cubicBezTo>
                    <a:pt x="345" y="543"/>
                    <a:pt x="345" y="543"/>
                    <a:pt x="345" y="543"/>
                  </a:cubicBezTo>
                  <a:cubicBezTo>
                    <a:pt x="345" y="544"/>
                    <a:pt x="345" y="544"/>
                    <a:pt x="345" y="544"/>
                  </a:cubicBezTo>
                  <a:lnTo>
                    <a:pt x="345" y="544"/>
                  </a:lnTo>
                  <a:cubicBezTo>
                    <a:pt x="343" y="542"/>
                    <a:pt x="341" y="541"/>
                    <a:pt x="340" y="539"/>
                  </a:cubicBezTo>
                  <a:cubicBezTo>
                    <a:pt x="330" y="530"/>
                    <a:pt x="320" y="522"/>
                    <a:pt x="312" y="513"/>
                  </a:cubicBezTo>
                  <a:cubicBezTo>
                    <a:pt x="304" y="504"/>
                    <a:pt x="296" y="496"/>
                    <a:pt x="289" y="488"/>
                  </a:cubicBezTo>
                  <a:cubicBezTo>
                    <a:pt x="288" y="486"/>
                    <a:pt x="284" y="482"/>
                    <a:pt x="282" y="479"/>
                  </a:cubicBezTo>
                  <a:lnTo>
                    <a:pt x="282" y="479"/>
                  </a:lnTo>
                  <a:cubicBezTo>
                    <a:pt x="280" y="476"/>
                    <a:pt x="278" y="474"/>
                    <a:pt x="278" y="473"/>
                  </a:cubicBezTo>
                  <a:cubicBezTo>
                    <a:pt x="263" y="453"/>
                    <a:pt x="250" y="431"/>
                    <a:pt x="238" y="408"/>
                  </a:cubicBezTo>
                  <a:cubicBezTo>
                    <a:pt x="233" y="398"/>
                    <a:pt x="226" y="386"/>
                    <a:pt x="223" y="375"/>
                  </a:cubicBezTo>
                  <a:lnTo>
                    <a:pt x="223" y="375"/>
                  </a:lnTo>
                  <a:cubicBezTo>
                    <a:pt x="224" y="378"/>
                    <a:pt x="229" y="390"/>
                    <a:pt x="229" y="390"/>
                  </a:cubicBezTo>
                  <a:cubicBezTo>
                    <a:pt x="229" y="390"/>
                    <a:pt x="228" y="387"/>
                    <a:pt x="224" y="377"/>
                  </a:cubicBezTo>
                  <a:cubicBezTo>
                    <a:pt x="221" y="371"/>
                    <a:pt x="219" y="365"/>
                    <a:pt x="217" y="360"/>
                  </a:cubicBezTo>
                  <a:cubicBezTo>
                    <a:pt x="216" y="359"/>
                    <a:pt x="216" y="359"/>
                    <a:pt x="216" y="358"/>
                  </a:cubicBezTo>
                  <a:lnTo>
                    <a:pt x="216" y="358"/>
                  </a:lnTo>
                  <a:cubicBezTo>
                    <a:pt x="216" y="360"/>
                    <a:pt x="217" y="362"/>
                    <a:pt x="217" y="362"/>
                  </a:cubicBezTo>
                  <a:cubicBezTo>
                    <a:pt x="217" y="362"/>
                    <a:pt x="216" y="361"/>
                    <a:pt x="215" y="358"/>
                  </a:cubicBezTo>
                  <a:cubicBezTo>
                    <a:pt x="206" y="334"/>
                    <a:pt x="198" y="310"/>
                    <a:pt x="191" y="285"/>
                  </a:cubicBezTo>
                  <a:cubicBezTo>
                    <a:pt x="184" y="258"/>
                    <a:pt x="180" y="231"/>
                    <a:pt x="175" y="203"/>
                  </a:cubicBezTo>
                  <a:cubicBezTo>
                    <a:pt x="173" y="197"/>
                    <a:pt x="172" y="191"/>
                    <a:pt x="170" y="185"/>
                  </a:cubicBezTo>
                  <a:cubicBezTo>
                    <a:pt x="170" y="181"/>
                    <a:pt x="169" y="177"/>
                    <a:pt x="169" y="174"/>
                  </a:cubicBezTo>
                  <a:lnTo>
                    <a:pt x="169" y="174"/>
                  </a:lnTo>
                  <a:cubicBezTo>
                    <a:pt x="168" y="170"/>
                    <a:pt x="168" y="166"/>
                    <a:pt x="168" y="162"/>
                  </a:cubicBezTo>
                  <a:cubicBezTo>
                    <a:pt x="168" y="155"/>
                    <a:pt x="166" y="149"/>
                    <a:pt x="162" y="143"/>
                  </a:cubicBezTo>
                  <a:cubicBezTo>
                    <a:pt x="160" y="136"/>
                    <a:pt x="158" y="133"/>
                    <a:pt x="158" y="133"/>
                  </a:cubicBezTo>
                  <a:lnTo>
                    <a:pt x="158" y="133"/>
                  </a:lnTo>
                  <a:cubicBezTo>
                    <a:pt x="158" y="133"/>
                    <a:pt x="159" y="136"/>
                    <a:pt x="162" y="142"/>
                  </a:cubicBezTo>
                  <a:cubicBezTo>
                    <a:pt x="157" y="138"/>
                    <a:pt x="155" y="127"/>
                    <a:pt x="154" y="122"/>
                  </a:cubicBezTo>
                  <a:cubicBezTo>
                    <a:pt x="144" y="98"/>
                    <a:pt x="127" y="81"/>
                    <a:pt x="101" y="77"/>
                  </a:cubicBezTo>
                  <a:cubicBezTo>
                    <a:pt x="99" y="77"/>
                    <a:pt x="96" y="77"/>
                    <a:pt x="93" y="77"/>
                  </a:cubicBezTo>
                  <a:cubicBezTo>
                    <a:pt x="71" y="77"/>
                    <a:pt x="51" y="88"/>
                    <a:pt x="39" y="107"/>
                  </a:cubicBezTo>
                  <a:cubicBezTo>
                    <a:pt x="29" y="124"/>
                    <a:pt x="17" y="141"/>
                    <a:pt x="15" y="160"/>
                  </a:cubicBezTo>
                  <a:cubicBezTo>
                    <a:pt x="11" y="181"/>
                    <a:pt x="8" y="202"/>
                    <a:pt x="5" y="223"/>
                  </a:cubicBezTo>
                  <a:cubicBezTo>
                    <a:pt x="1" y="262"/>
                    <a:pt x="7" y="302"/>
                    <a:pt x="12" y="341"/>
                  </a:cubicBezTo>
                  <a:cubicBezTo>
                    <a:pt x="23" y="411"/>
                    <a:pt x="45" y="477"/>
                    <a:pt x="80" y="539"/>
                  </a:cubicBezTo>
                  <a:cubicBezTo>
                    <a:pt x="155" y="668"/>
                    <a:pt x="274" y="764"/>
                    <a:pt x="416" y="807"/>
                  </a:cubicBezTo>
                  <a:cubicBezTo>
                    <a:pt x="467" y="823"/>
                    <a:pt x="520" y="830"/>
                    <a:pt x="573" y="830"/>
                  </a:cubicBezTo>
                  <a:cubicBezTo>
                    <a:pt x="664" y="830"/>
                    <a:pt x="755" y="807"/>
                    <a:pt x="833" y="760"/>
                  </a:cubicBezTo>
                  <a:cubicBezTo>
                    <a:pt x="948" y="689"/>
                    <a:pt x="1025" y="579"/>
                    <a:pt x="1074" y="456"/>
                  </a:cubicBezTo>
                  <a:cubicBezTo>
                    <a:pt x="1100" y="390"/>
                    <a:pt x="1116" y="320"/>
                    <a:pt x="1120" y="248"/>
                  </a:cubicBezTo>
                  <a:cubicBezTo>
                    <a:pt x="1123" y="208"/>
                    <a:pt x="1120" y="171"/>
                    <a:pt x="1114" y="130"/>
                  </a:cubicBezTo>
                  <a:cubicBezTo>
                    <a:pt x="1111" y="110"/>
                    <a:pt x="1103" y="91"/>
                    <a:pt x="1095" y="72"/>
                  </a:cubicBezTo>
                  <a:cubicBezTo>
                    <a:pt x="1093" y="70"/>
                    <a:pt x="1092" y="65"/>
                    <a:pt x="1091" y="64"/>
                  </a:cubicBezTo>
                  <a:lnTo>
                    <a:pt x="1091" y="64"/>
                  </a:lnTo>
                  <a:cubicBezTo>
                    <a:pt x="1091" y="64"/>
                    <a:pt x="1091" y="64"/>
                    <a:pt x="1091" y="64"/>
                  </a:cubicBezTo>
                  <a:cubicBezTo>
                    <a:pt x="1086" y="53"/>
                    <a:pt x="1082" y="42"/>
                    <a:pt x="1077" y="31"/>
                  </a:cubicBezTo>
                  <a:cubicBezTo>
                    <a:pt x="1068" y="11"/>
                    <a:pt x="1042" y="1"/>
                    <a:pt x="102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g13b95e63afd_1_738"/>
            <p:cNvSpPr/>
            <p:nvPr/>
          </p:nvSpPr>
          <p:spPr>
            <a:xfrm>
              <a:off x="4647258" y="2895748"/>
              <a:ext cx="87004" cy="64382"/>
            </a:xfrm>
            <a:custGeom>
              <a:avLst/>
              <a:gdLst/>
              <a:ahLst/>
              <a:cxnLst/>
              <a:rect l="l" t="t" r="r" b="b"/>
              <a:pathLst>
                <a:path w="1123" h="831" extrusionOk="0">
                  <a:moveTo>
                    <a:pt x="1091" y="64"/>
                  </a:moveTo>
                  <a:cubicBezTo>
                    <a:pt x="1094" y="70"/>
                    <a:pt x="1095" y="74"/>
                    <a:pt x="1095" y="74"/>
                  </a:cubicBezTo>
                  <a:cubicBezTo>
                    <a:pt x="1095" y="74"/>
                    <a:pt x="1094" y="73"/>
                    <a:pt x="1093" y="71"/>
                  </a:cubicBezTo>
                  <a:cubicBezTo>
                    <a:pt x="1092" y="69"/>
                    <a:pt x="1092" y="67"/>
                    <a:pt x="1091" y="64"/>
                  </a:cubicBezTo>
                  <a:close/>
                  <a:moveTo>
                    <a:pt x="223" y="375"/>
                  </a:moveTo>
                  <a:cubicBezTo>
                    <a:pt x="224" y="377"/>
                    <a:pt x="226" y="383"/>
                    <a:pt x="228" y="387"/>
                  </a:cubicBezTo>
                  <a:lnTo>
                    <a:pt x="228" y="387"/>
                  </a:lnTo>
                  <a:cubicBezTo>
                    <a:pt x="226" y="383"/>
                    <a:pt x="224" y="379"/>
                    <a:pt x="223" y="375"/>
                  </a:cubicBezTo>
                  <a:close/>
                  <a:moveTo>
                    <a:pt x="867" y="408"/>
                  </a:moveTo>
                  <a:lnTo>
                    <a:pt x="867" y="408"/>
                  </a:lnTo>
                  <a:cubicBezTo>
                    <a:pt x="867" y="409"/>
                    <a:pt x="866" y="410"/>
                    <a:pt x="866" y="410"/>
                  </a:cubicBezTo>
                  <a:cubicBezTo>
                    <a:pt x="866" y="410"/>
                    <a:pt x="867" y="409"/>
                    <a:pt x="867" y="408"/>
                  </a:cubicBezTo>
                  <a:close/>
                  <a:moveTo>
                    <a:pt x="697" y="597"/>
                  </a:moveTo>
                  <a:cubicBezTo>
                    <a:pt x="697" y="597"/>
                    <a:pt x="697" y="597"/>
                    <a:pt x="697" y="597"/>
                  </a:cubicBezTo>
                  <a:cubicBezTo>
                    <a:pt x="697" y="597"/>
                    <a:pt x="692" y="599"/>
                    <a:pt x="684" y="602"/>
                  </a:cubicBezTo>
                  <a:lnTo>
                    <a:pt x="684" y="602"/>
                  </a:lnTo>
                  <a:cubicBezTo>
                    <a:pt x="688" y="600"/>
                    <a:pt x="696" y="597"/>
                    <a:pt x="697" y="597"/>
                  </a:cubicBezTo>
                  <a:close/>
                  <a:moveTo>
                    <a:pt x="1021" y="1"/>
                  </a:moveTo>
                  <a:cubicBezTo>
                    <a:pt x="1018" y="1"/>
                    <a:pt x="1016" y="1"/>
                    <a:pt x="1014" y="1"/>
                  </a:cubicBezTo>
                  <a:cubicBezTo>
                    <a:pt x="990" y="5"/>
                    <a:pt x="969" y="22"/>
                    <a:pt x="962" y="47"/>
                  </a:cubicBezTo>
                  <a:cubicBezTo>
                    <a:pt x="955" y="71"/>
                    <a:pt x="943" y="96"/>
                    <a:pt x="938" y="121"/>
                  </a:cubicBezTo>
                  <a:cubicBezTo>
                    <a:pt x="933" y="147"/>
                    <a:pt x="928" y="173"/>
                    <a:pt x="924" y="199"/>
                  </a:cubicBezTo>
                  <a:cubicBezTo>
                    <a:pt x="914" y="252"/>
                    <a:pt x="902" y="307"/>
                    <a:pt x="885" y="358"/>
                  </a:cubicBezTo>
                  <a:cubicBezTo>
                    <a:pt x="882" y="371"/>
                    <a:pt x="878" y="383"/>
                    <a:pt x="872" y="395"/>
                  </a:cubicBezTo>
                  <a:cubicBezTo>
                    <a:pt x="872" y="397"/>
                    <a:pt x="871" y="399"/>
                    <a:pt x="870" y="401"/>
                  </a:cubicBezTo>
                  <a:lnTo>
                    <a:pt x="870" y="401"/>
                  </a:lnTo>
                  <a:cubicBezTo>
                    <a:pt x="868" y="405"/>
                    <a:pt x="867" y="409"/>
                    <a:pt x="864" y="413"/>
                  </a:cubicBezTo>
                  <a:cubicBezTo>
                    <a:pt x="854" y="437"/>
                    <a:pt x="841" y="459"/>
                    <a:pt x="827" y="481"/>
                  </a:cubicBezTo>
                  <a:cubicBezTo>
                    <a:pt x="823" y="486"/>
                    <a:pt x="820" y="491"/>
                    <a:pt x="816" y="496"/>
                  </a:cubicBezTo>
                  <a:cubicBezTo>
                    <a:pt x="816" y="497"/>
                    <a:pt x="814" y="500"/>
                    <a:pt x="812" y="502"/>
                  </a:cubicBezTo>
                  <a:lnTo>
                    <a:pt x="812" y="502"/>
                  </a:lnTo>
                  <a:cubicBezTo>
                    <a:pt x="815" y="498"/>
                    <a:pt x="816" y="497"/>
                    <a:pt x="817" y="497"/>
                  </a:cubicBezTo>
                  <a:lnTo>
                    <a:pt x="817" y="497"/>
                  </a:lnTo>
                  <a:cubicBezTo>
                    <a:pt x="817" y="497"/>
                    <a:pt x="812" y="502"/>
                    <a:pt x="809" y="506"/>
                  </a:cubicBezTo>
                  <a:lnTo>
                    <a:pt x="809" y="506"/>
                  </a:lnTo>
                  <a:cubicBezTo>
                    <a:pt x="810" y="505"/>
                    <a:pt x="811" y="503"/>
                    <a:pt x="812" y="502"/>
                  </a:cubicBezTo>
                  <a:lnTo>
                    <a:pt x="812" y="502"/>
                  </a:lnTo>
                  <a:cubicBezTo>
                    <a:pt x="812" y="502"/>
                    <a:pt x="812" y="503"/>
                    <a:pt x="811" y="503"/>
                  </a:cubicBezTo>
                  <a:cubicBezTo>
                    <a:pt x="810" y="504"/>
                    <a:pt x="810" y="505"/>
                    <a:pt x="809" y="506"/>
                  </a:cubicBezTo>
                  <a:lnTo>
                    <a:pt x="809" y="506"/>
                  </a:lnTo>
                  <a:cubicBezTo>
                    <a:pt x="809" y="506"/>
                    <a:pt x="809" y="506"/>
                    <a:pt x="809" y="506"/>
                  </a:cubicBezTo>
                  <a:lnTo>
                    <a:pt x="809" y="506"/>
                  </a:lnTo>
                  <a:cubicBezTo>
                    <a:pt x="808" y="508"/>
                    <a:pt x="806" y="510"/>
                    <a:pt x="806" y="510"/>
                  </a:cubicBezTo>
                  <a:cubicBezTo>
                    <a:pt x="806" y="510"/>
                    <a:pt x="807" y="509"/>
                    <a:pt x="809" y="506"/>
                  </a:cubicBezTo>
                  <a:lnTo>
                    <a:pt x="809" y="506"/>
                  </a:lnTo>
                  <a:cubicBezTo>
                    <a:pt x="809" y="507"/>
                    <a:pt x="808" y="507"/>
                    <a:pt x="808" y="508"/>
                  </a:cubicBezTo>
                  <a:cubicBezTo>
                    <a:pt x="802" y="513"/>
                    <a:pt x="797" y="519"/>
                    <a:pt x="792" y="525"/>
                  </a:cubicBezTo>
                  <a:cubicBezTo>
                    <a:pt x="784" y="534"/>
                    <a:pt x="775" y="542"/>
                    <a:pt x="767" y="550"/>
                  </a:cubicBezTo>
                  <a:cubicBezTo>
                    <a:pt x="764" y="553"/>
                    <a:pt x="760" y="556"/>
                    <a:pt x="757" y="559"/>
                  </a:cubicBezTo>
                  <a:lnTo>
                    <a:pt x="757" y="559"/>
                  </a:lnTo>
                  <a:cubicBezTo>
                    <a:pt x="760" y="556"/>
                    <a:pt x="761" y="556"/>
                    <a:pt x="761" y="556"/>
                  </a:cubicBezTo>
                  <a:lnTo>
                    <a:pt x="761" y="556"/>
                  </a:lnTo>
                  <a:cubicBezTo>
                    <a:pt x="761" y="556"/>
                    <a:pt x="755" y="560"/>
                    <a:pt x="753" y="562"/>
                  </a:cubicBezTo>
                  <a:cubicBezTo>
                    <a:pt x="754" y="561"/>
                    <a:pt x="755" y="560"/>
                    <a:pt x="757" y="559"/>
                  </a:cubicBezTo>
                  <a:lnTo>
                    <a:pt x="757" y="559"/>
                  </a:lnTo>
                  <a:cubicBezTo>
                    <a:pt x="756" y="559"/>
                    <a:pt x="755" y="560"/>
                    <a:pt x="754" y="561"/>
                  </a:cubicBezTo>
                  <a:cubicBezTo>
                    <a:pt x="752" y="562"/>
                    <a:pt x="751" y="563"/>
                    <a:pt x="750" y="564"/>
                  </a:cubicBezTo>
                  <a:lnTo>
                    <a:pt x="750" y="564"/>
                  </a:lnTo>
                  <a:cubicBezTo>
                    <a:pt x="751" y="563"/>
                    <a:pt x="752" y="562"/>
                    <a:pt x="753" y="562"/>
                  </a:cubicBezTo>
                  <a:lnTo>
                    <a:pt x="753" y="562"/>
                  </a:lnTo>
                  <a:cubicBezTo>
                    <a:pt x="751" y="564"/>
                    <a:pt x="746" y="567"/>
                    <a:pt x="746" y="567"/>
                  </a:cubicBezTo>
                  <a:cubicBezTo>
                    <a:pt x="746" y="567"/>
                    <a:pt x="747" y="566"/>
                    <a:pt x="750" y="564"/>
                  </a:cubicBezTo>
                  <a:lnTo>
                    <a:pt x="750" y="564"/>
                  </a:lnTo>
                  <a:cubicBezTo>
                    <a:pt x="740" y="572"/>
                    <a:pt x="728" y="578"/>
                    <a:pt x="717" y="585"/>
                  </a:cubicBezTo>
                  <a:cubicBezTo>
                    <a:pt x="710" y="589"/>
                    <a:pt x="702" y="593"/>
                    <a:pt x="695" y="597"/>
                  </a:cubicBezTo>
                  <a:cubicBezTo>
                    <a:pt x="692" y="598"/>
                    <a:pt x="689" y="599"/>
                    <a:pt x="686" y="600"/>
                  </a:cubicBezTo>
                  <a:cubicBezTo>
                    <a:pt x="684" y="601"/>
                    <a:pt x="683" y="602"/>
                    <a:pt x="683" y="602"/>
                  </a:cubicBezTo>
                  <a:lnTo>
                    <a:pt x="683" y="602"/>
                  </a:lnTo>
                  <a:cubicBezTo>
                    <a:pt x="669" y="607"/>
                    <a:pt x="651" y="612"/>
                    <a:pt x="648" y="612"/>
                  </a:cubicBezTo>
                  <a:cubicBezTo>
                    <a:pt x="637" y="615"/>
                    <a:pt x="625" y="618"/>
                    <a:pt x="614" y="620"/>
                  </a:cubicBezTo>
                  <a:lnTo>
                    <a:pt x="614" y="620"/>
                  </a:lnTo>
                  <a:cubicBezTo>
                    <a:pt x="600" y="621"/>
                    <a:pt x="585" y="622"/>
                    <a:pt x="571" y="622"/>
                  </a:cubicBezTo>
                  <a:cubicBezTo>
                    <a:pt x="556" y="622"/>
                    <a:pt x="541" y="621"/>
                    <a:pt x="526" y="620"/>
                  </a:cubicBezTo>
                  <a:lnTo>
                    <a:pt x="526" y="620"/>
                  </a:lnTo>
                  <a:cubicBezTo>
                    <a:pt x="504" y="616"/>
                    <a:pt x="484" y="612"/>
                    <a:pt x="463" y="605"/>
                  </a:cubicBezTo>
                  <a:cubicBezTo>
                    <a:pt x="453" y="602"/>
                    <a:pt x="443" y="599"/>
                    <a:pt x="434" y="596"/>
                  </a:cubicBezTo>
                  <a:lnTo>
                    <a:pt x="434" y="596"/>
                  </a:lnTo>
                  <a:cubicBezTo>
                    <a:pt x="434" y="596"/>
                    <a:pt x="434" y="596"/>
                    <a:pt x="434" y="596"/>
                  </a:cubicBezTo>
                  <a:cubicBezTo>
                    <a:pt x="434" y="596"/>
                    <a:pt x="434" y="596"/>
                    <a:pt x="433" y="596"/>
                  </a:cubicBezTo>
                  <a:lnTo>
                    <a:pt x="433" y="596"/>
                  </a:lnTo>
                  <a:cubicBezTo>
                    <a:pt x="432" y="595"/>
                    <a:pt x="431" y="595"/>
                    <a:pt x="430" y="594"/>
                  </a:cubicBezTo>
                  <a:lnTo>
                    <a:pt x="430" y="594"/>
                  </a:lnTo>
                  <a:cubicBezTo>
                    <a:pt x="424" y="592"/>
                    <a:pt x="419" y="589"/>
                    <a:pt x="414" y="586"/>
                  </a:cubicBezTo>
                  <a:cubicBezTo>
                    <a:pt x="392" y="576"/>
                    <a:pt x="371" y="563"/>
                    <a:pt x="351" y="549"/>
                  </a:cubicBezTo>
                  <a:cubicBezTo>
                    <a:pt x="351" y="549"/>
                    <a:pt x="351" y="549"/>
                    <a:pt x="351" y="549"/>
                  </a:cubicBezTo>
                  <a:lnTo>
                    <a:pt x="351" y="549"/>
                  </a:lnTo>
                  <a:cubicBezTo>
                    <a:pt x="352" y="549"/>
                    <a:pt x="352" y="550"/>
                    <a:pt x="353" y="550"/>
                  </a:cubicBezTo>
                  <a:lnTo>
                    <a:pt x="353" y="550"/>
                  </a:lnTo>
                  <a:cubicBezTo>
                    <a:pt x="352" y="550"/>
                    <a:pt x="351" y="549"/>
                    <a:pt x="350" y="548"/>
                  </a:cubicBezTo>
                  <a:lnTo>
                    <a:pt x="350" y="548"/>
                  </a:lnTo>
                  <a:cubicBezTo>
                    <a:pt x="351" y="548"/>
                    <a:pt x="351" y="549"/>
                    <a:pt x="351" y="549"/>
                  </a:cubicBezTo>
                  <a:lnTo>
                    <a:pt x="351" y="549"/>
                  </a:lnTo>
                  <a:cubicBezTo>
                    <a:pt x="349" y="547"/>
                    <a:pt x="346" y="544"/>
                    <a:pt x="345" y="544"/>
                  </a:cubicBezTo>
                  <a:lnTo>
                    <a:pt x="345" y="544"/>
                  </a:lnTo>
                  <a:cubicBezTo>
                    <a:pt x="346" y="545"/>
                    <a:pt x="348" y="547"/>
                    <a:pt x="350" y="548"/>
                  </a:cubicBezTo>
                  <a:lnTo>
                    <a:pt x="350" y="548"/>
                  </a:lnTo>
                  <a:cubicBezTo>
                    <a:pt x="348" y="547"/>
                    <a:pt x="345" y="545"/>
                    <a:pt x="344" y="543"/>
                  </a:cubicBezTo>
                  <a:cubicBezTo>
                    <a:pt x="344" y="543"/>
                    <a:pt x="344" y="543"/>
                    <a:pt x="344" y="543"/>
                  </a:cubicBezTo>
                  <a:cubicBezTo>
                    <a:pt x="344" y="543"/>
                    <a:pt x="344" y="544"/>
                    <a:pt x="345" y="544"/>
                  </a:cubicBezTo>
                  <a:lnTo>
                    <a:pt x="345" y="544"/>
                  </a:lnTo>
                  <a:cubicBezTo>
                    <a:pt x="343" y="542"/>
                    <a:pt x="341" y="541"/>
                    <a:pt x="340" y="539"/>
                  </a:cubicBezTo>
                  <a:cubicBezTo>
                    <a:pt x="329" y="530"/>
                    <a:pt x="321" y="522"/>
                    <a:pt x="311" y="513"/>
                  </a:cubicBezTo>
                  <a:cubicBezTo>
                    <a:pt x="303" y="504"/>
                    <a:pt x="296" y="496"/>
                    <a:pt x="288" y="488"/>
                  </a:cubicBezTo>
                  <a:cubicBezTo>
                    <a:pt x="287" y="486"/>
                    <a:pt x="284" y="482"/>
                    <a:pt x="281" y="479"/>
                  </a:cubicBezTo>
                  <a:lnTo>
                    <a:pt x="281" y="479"/>
                  </a:lnTo>
                  <a:cubicBezTo>
                    <a:pt x="279" y="476"/>
                    <a:pt x="278" y="474"/>
                    <a:pt x="277" y="473"/>
                  </a:cubicBezTo>
                  <a:cubicBezTo>
                    <a:pt x="263" y="453"/>
                    <a:pt x="250" y="431"/>
                    <a:pt x="238" y="408"/>
                  </a:cubicBezTo>
                  <a:cubicBezTo>
                    <a:pt x="235" y="402"/>
                    <a:pt x="232" y="396"/>
                    <a:pt x="229" y="389"/>
                  </a:cubicBezTo>
                  <a:lnTo>
                    <a:pt x="229" y="389"/>
                  </a:lnTo>
                  <a:cubicBezTo>
                    <a:pt x="228" y="388"/>
                    <a:pt x="227" y="384"/>
                    <a:pt x="224" y="377"/>
                  </a:cubicBezTo>
                  <a:cubicBezTo>
                    <a:pt x="221" y="371"/>
                    <a:pt x="218" y="365"/>
                    <a:pt x="216" y="360"/>
                  </a:cubicBezTo>
                  <a:cubicBezTo>
                    <a:pt x="216" y="360"/>
                    <a:pt x="216" y="359"/>
                    <a:pt x="215" y="359"/>
                  </a:cubicBezTo>
                  <a:lnTo>
                    <a:pt x="215" y="359"/>
                  </a:lnTo>
                  <a:cubicBezTo>
                    <a:pt x="216" y="361"/>
                    <a:pt x="217" y="362"/>
                    <a:pt x="217" y="362"/>
                  </a:cubicBezTo>
                  <a:cubicBezTo>
                    <a:pt x="217" y="362"/>
                    <a:pt x="216" y="360"/>
                    <a:pt x="215" y="358"/>
                  </a:cubicBezTo>
                  <a:lnTo>
                    <a:pt x="215" y="358"/>
                  </a:lnTo>
                  <a:cubicBezTo>
                    <a:pt x="215" y="358"/>
                    <a:pt x="215" y="358"/>
                    <a:pt x="215" y="359"/>
                  </a:cubicBezTo>
                  <a:lnTo>
                    <a:pt x="215" y="359"/>
                  </a:lnTo>
                  <a:cubicBezTo>
                    <a:pt x="215" y="358"/>
                    <a:pt x="215" y="358"/>
                    <a:pt x="215" y="358"/>
                  </a:cubicBezTo>
                  <a:cubicBezTo>
                    <a:pt x="214" y="356"/>
                    <a:pt x="214" y="355"/>
                    <a:pt x="213" y="353"/>
                  </a:cubicBezTo>
                  <a:lnTo>
                    <a:pt x="213" y="353"/>
                  </a:lnTo>
                  <a:cubicBezTo>
                    <a:pt x="214" y="355"/>
                    <a:pt x="215" y="356"/>
                    <a:pt x="215" y="358"/>
                  </a:cubicBezTo>
                  <a:lnTo>
                    <a:pt x="215" y="358"/>
                  </a:lnTo>
                  <a:cubicBezTo>
                    <a:pt x="214" y="356"/>
                    <a:pt x="213" y="353"/>
                    <a:pt x="212" y="351"/>
                  </a:cubicBezTo>
                  <a:lnTo>
                    <a:pt x="212" y="351"/>
                  </a:lnTo>
                  <a:cubicBezTo>
                    <a:pt x="204" y="330"/>
                    <a:pt x="197" y="308"/>
                    <a:pt x="191" y="285"/>
                  </a:cubicBezTo>
                  <a:cubicBezTo>
                    <a:pt x="184" y="258"/>
                    <a:pt x="180" y="231"/>
                    <a:pt x="174" y="203"/>
                  </a:cubicBezTo>
                  <a:cubicBezTo>
                    <a:pt x="173" y="197"/>
                    <a:pt x="171" y="191"/>
                    <a:pt x="170" y="185"/>
                  </a:cubicBezTo>
                  <a:cubicBezTo>
                    <a:pt x="169" y="180"/>
                    <a:pt x="169" y="177"/>
                    <a:pt x="169" y="173"/>
                  </a:cubicBezTo>
                  <a:cubicBezTo>
                    <a:pt x="168" y="170"/>
                    <a:pt x="168" y="169"/>
                    <a:pt x="168" y="169"/>
                  </a:cubicBezTo>
                  <a:lnTo>
                    <a:pt x="168" y="169"/>
                  </a:lnTo>
                  <a:cubicBezTo>
                    <a:pt x="168" y="169"/>
                    <a:pt x="168" y="169"/>
                    <a:pt x="168" y="169"/>
                  </a:cubicBezTo>
                  <a:lnTo>
                    <a:pt x="168" y="169"/>
                  </a:lnTo>
                  <a:cubicBezTo>
                    <a:pt x="167" y="167"/>
                    <a:pt x="167" y="164"/>
                    <a:pt x="167" y="162"/>
                  </a:cubicBezTo>
                  <a:cubicBezTo>
                    <a:pt x="167" y="155"/>
                    <a:pt x="165" y="149"/>
                    <a:pt x="162" y="143"/>
                  </a:cubicBezTo>
                  <a:cubicBezTo>
                    <a:pt x="159" y="136"/>
                    <a:pt x="158" y="133"/>
                    <a:pt x="158" y="133"/>
                  </a:cubicBezTo>
                  <a:lnTo>
                    <a:pt x="158" y="133"/>
                  </a:lnTo>
                  <a:cubicBezTo>
                    <a:pt x="158" y="133"/>
                    <a:pt x="159" y="136"/>
                    <a:pt x="161" y="142"/>
                  </a:cubicBezTo>
                  <a:cubicBezTo>
                    <a:pt x="157" y="138"/>
                    <a:pt x="155" y="127"/>
                    <a:pt x="153" y="122"/>
                  </a:cubicBezTo>
                  <a:cubicBezTo>
                    <a:pt x="144" y="98"/>
                    <a:pt x="128" y="81"/>
                    <a:pt x="101" y="77"/>
                  </a:cubicBezTo>
                  <a:cubicBezTo>
                    <a:pt x="98" y="77"/>
                    <a:pt x="96" y="77"/>
                    <a:pt x="93" y="77"/>
                  </a:cubicBezTo>
                  <a:cubicBezTo>
                    <a:pt x="71" y="77"/>
                    <a:pt x="50" y="88"/>
                    <a:pt x="39" y="107"/>
                  </a:cubicBezTo>
                  <a:cubicBezTo>
                    <a:pt x="29" y="124"/>
                    <a:pt x="18" y="141"/>
                    <a:pt x="14" y="160"/>
                  </a:cubicBezTo>
                  <a:cubicBezTo>
                    <a:pt x="11" y="181"/>
                    <a:pt x="8" y="202"/>
                    <a:pt x="5" y="223"/>
                  </a:cubicBezTo>
                  <a:cubicBezTo>
                    <a:pt x="1" y="262"/>
                    <a:pt x="6" y="302"/>
                    <a:pt x="12" y="341"/>
                  </a:cubicBezTo>
                  <a:cubicBezTo>
                    <a:pt x="22" y="411"/>
                    <a:pt x="45" y="477"/>
                    <a:pt x="80" y="539"/>
                  </a:cubicBezTo>
                  <a:cubicBezTo>
                    <a:pt x="154" y="668"/>
                    <a:pt x="273" y="764"/>
                    <a:pt x="416" y="807"/>
                  </a:cubicBezTo>
                  <a:cubicBezTo>
                    <a:pt x="467" y="823"/>
                    <a:pt x="520" y="830"/>
                    <a:pt x="573" y="830"/>
                  </a:cubicBezTo>
                  <a:cubicBezTo>
                    <a:pt x="664" y="830"/>
                    <a:pt x="754" y="807"/>
                    <a:pt x="833" y="760"/>
                  </a:cubicBezTo>
                  <a:cubicBezTo>
                    <a:pt x="948" y="689"/>
                    <a:pt x="1024" y="579"/>
                    <a:pt x="1073" y="456"/>
                  </a:cubicBezTo>
                  <a:cubicBezTo>
                    <a:pt x="1100" y="390"/>
                    <a:pt x="1116" y="320"/>
                    <a:pt x="1120" y="248"/>
                  </a:cubicBezTo>
                  <a:cubicBezTo>
                    <a:pt x="1122" y="208"/>
                    <a:pt x="1120" y="171"/>
                    <a:pt x="1113" y="130"/>
                  </a:cubicBezTo>
                  <a:cubicBezTo>
                    <a:pt x="1111" y="110"/>
                    <a:pt x="1103" y="91"/>
                    <a:pt x="1094" y="72"/>
                  </a:cubicBezTo>
                  <a:cubicBezTo>
                    <a:pt x="1093" y="70"/>
                    <a:pt x="1092" y="65"/>
                    <a:pt x="1091" y="64"/>
                  </a:cubicBezTo>
                  <a:lnTo>
                    <a:pt x="1091" y="64"/>
                  </a:lnTo>
                  <a:cubicBezTo>
                    <a:pt x="1091" y="64"/>
                    <a:pt x="1091" y="64"/>
                    <a:pt x="1091" y="64"/>
                  </a:cubicBezTo>
                  <a:cubicBezTo>
                    <a:pt x="1086" y="53"/>
                    <a:pt x="1081" y="42"/>
                    <a:pt x="1077" y="31"/>
                  </a:cubicBezTo>
                  <a:cubicBezTo>
                    <a:pt x="1067" y="11"/>
                    <a:pt x="1042" y="1"/>
                    <a:pt x="1021"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g13b95e63afd_1_738"/>
          <p:cNvSpPr txBox="1"/>
          <p:nvPr/>
        </p:nvSpPr>
        <p:spPr>
          <a:xfrm>
            <a:off x="2725600" y="5838975"/>
            <a:ext cx="5772300" cy="861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100">
                <a:latin typeface="Fira Sans Extra Condensed"/>
                <a:ea typeface="Fira Sans Extra Condensed"/>
                <a:cs typeface="Fira Sans Extra Condensed"/>
                <a:sym typeface="Fira Sans Extra Condensed"/>
              </a:rPr>
              <a:t>How </a:t>
            </a:r>
            <a:r>
              <a:rPr lang="en-US" sz="2300" b="1">
                <a:solidFill>
                  <a:srgbClr val="3F2DA5"/>
                </a:solidFill>
                <a:latin typeface="Fira Sans Extra Condensed"/>
                <a:ea typeface="Fira Sans Extra Condensed"/>
                <a:cs typeface="Fira Sans Extra Condensed"/>
                <a:sym typeface="Fira Sans Extra Condensed"/>
              </a:rPr>
              <a:t>#Stressed</a:t>
            </a:r>
            <a:r>
              <a:rPr lang="en-US" sz="2100">
                <a:latin typeface="Fira Sans Extra Condensed"/>
                <a:ea typeface="Fira Sans Extra Condensed"/>
                <a:cs typeface="Fira Sans Extra Condensed"/>
                <a:sym typeface="Fira Sans Extra Condensed"/>
              </a:rPr>
              <a:t> tweets are being addressed?</a:t>
            </a:r>
            <a:br>
              <a:rPr lang="en-US" sz="2100">
                <a:latin typeface="Fira Sans Extra Condensed"/>
                <a:ea typeface="Fira Sans Extra Condensed"/>
                <a:cs typeface="Fira Sans Extra Condensed"/>
                <a:sym typeface="Fira Sans Extra Condensed"/>
              </a:rPr>
            </a:br>
            <a:r>
              <a:rPr lang="en-US" sz="2100">
                <a:latin typeface="Fira Sans Extra Condensed"/>
                <a:ea typeface="Fira Sans Extra Condensed"/>
                <a:cs typeface="Fira Sans Extra Condensed"/>
                <a:sym typeface="Fira Sans Extra Condensed"/>
              </a:rPr>
              <a:t>If positively ? In what way?</a:t>
            </a:r>
            <a:endParaRPr sz="2100">
              <a:latin typeface="Fira Sans Extra Condensed"/>
              <a:ea typeface="Fira Sans Extra Condensed"/>
              <a:cs typeface="Fira Sans Extra Condensed"/>
              <a:sym typeface="Fira Sans Extra Condensed"/>
            </a:endParaRPr>
          </a:p>
        </p:txBody>
      </p:sp>
      <p:pic>
        <p:nvPicPr>
          <p:cNvPr id="345" name="Google Shape;345;g13b95e63afd_1_738"/>
          <p:cNvPicPr preferRelativeResize="0"/>
          <p:nvPr/>
        </p:nvPicPr>
        <p:blipFill>
          <a:blip r:embed="rId6">
            <a:alphaModFix/>
          </a:blip>
          <a:stretch>
            <a:fillRect/>
          </a:stretch>
        </p:blipFill>
        <p:spPr>
          <a:xfrm>
            <a:off x="7836338" y="2122025"/>
            <a:ext cx="609600" cy="609600"/>
          </a:xfrm>
          <a:prstGeom prst="rect">
            <a:avLst/>
          </a:prstGeom>
          <a:noFill/>
          <a:ln>
            <a:noFill/>
          </a:ln>
        </p:spPr>
      </p:pic>
      <p:pic>
        <p:nvPicPr>
          <p:cNvPr id="346" name="Google Shape;346;g13b95e63afd_1_738"/>
          <p:cNvPicPr preferRelativeResize="0"/>
          <p:nvPr/>
        </p:nvPicPr>
        <p:blipFill>
          <a:blip r:embed="rId7">
            <a:alphaModFix/>
          </a:blip>
          <a:stretch>
            <a:fillRect/>
          </a:stretch>
        </p:blipFill>
        <p:spPr>
          <a:xfrm>
            <a:off x="3831813" y="3861575"/>
            <a:ext cx="609600" cy="609600"/>
          </a:xfrm>
          <a:prstGeom prst="rect">
            <a:avLst/>
          </a:prstGeom>
          <a:noFill/>
          <a:ln>
            <a:noFill/>
          </a:ln>
        </p:spPr>
      </p:pic>
      <p:pic>
        <p:nvPicPr>
          <p:cNvPr id="347" name="Google Shape;347;g13b95e63afd_1_738"/>
          <p:cNvPicPr preferRelativeResize="0"/>
          <p:nvPr/>
        </p:nvPicPr>
        <p:blipFill>
          <a:blip r:embed="rId8">
            <a:alphaModFix/>
          </a:blip>
          <a:stretch>
            <a:fillRect/>
          </a:stretch>
        </p:blipFill>
        <p:spPr>
          <a:xfrm>
            <a:off x="3831813" y="2122025"/>
            <a:ext cx="609600" cy="609600"/>
          </a:xfrm>
          <a:prstGeom prst="rect">
            <a:avLst/>
          </a:prstGeom>
          <a:noFill/>
          <a:ln>
            <a:noFill/>
          </a:ln>
        </p:spPr>
      </p:pic>
      <p:pic>
        <p:nvPicPr>
          <p:cNvPr id="348" name="Google Shape;348;g13b95e63afd_1_738"/>
          <p:cNvPicPr preferRelativeResize="0"/>
          <p:nvPr/>
        </p:nvPicPr>
        <p:blipFill>
          <a:blip r:embed="rId9">
            <a:alphaModFix/>
          </a:blip>
          <a:stretch>
            <a:fillRect/>
          </a:stretch>
        </p:blipFill>
        <p:spPr>
          <a:xfrm>
            <a:off x="7836350" y="3861575"/>
            <a:ext cx="609600" cy="609600"/>
          </a:xfrm>
          <a:prstGeom prst="rect">
            <a:avLst/>
          </a:prstGeom>
          <a:noFill/>
          <a:ln>
            <a:noFill/>
          </a:ln>
        </p:spPr>
      </p:pic>
      <p:cxnSp>
        <p:nvCxnSpPr>
          <p:cNvPr id="349" name="Google Shape;349;g13b95e63afd_1_738"/>
          <p:cNvCxnSpPr/>
          <p:nvPr/>
        </p:nvCxnSpPr>
        <p:spPr>
          <a:xfrm>
            <a:off x="857950" y="1059550"/>
            <a:ext cx="9768900" cy="24600"/>
          </a:xfrm>
          <a:prstGeom prst="straightConnector1">
            <a:avLst/>
          </a:prstGeom>
          <a:noFill/>
          <a:ln w="28575" cap="flat" cmpd="sng">
            <a:solidFill>
              <a:schemeClr val="accent5"/>
            </a:solidFill>
            <a:prstDash val="solid"/>
            <a:round/>
            <a:headEnd type="none" w="med" len="med"/>
            <a:tailEnd type="none" w="med" len="med"/>
          </a:ln>
        </p:spPr>
      </p:cxnSp>
      <p:pic>
        <p:nvPicPr>
          <p:cNvPr id="350" name="Google Shape;350;g13b95e63afd_1_738"/>
          <p:cNvPicPr preferRelativeResize="0"/>
          <p:nvPr/>
        </p:nvPicPr>
        <p:blipFill>
          <a:blip r:embed="rId10">
            <a:alphaModFix/>
          </a:blip>
          <a:stretch>
            <a:fillRect/>
          </a:stretch>
        </p:blipFill>
        <p:spPr>
          <a:xfrm>
            <a:off x="8016701" y="90849"/>
            <a:ext cx="983183" cy="769500"/>
          </a:xfrm>
          <a:prstGeom prst="rect">
            <a:avLst/>
          </a:prstGeom>
          <a:noFill/>
          <a:ln>
            <a:noFill/>
          </a:ln>
        </p:spPr>
      </p:pic>
      <p:pic>
        <p:nvPicPr>
          <p:cNvPr id="351" name="Google Shape;351;g13b95e63afd_1_738"/>
          <p:cNvPicPr preferRelativeResize="0"/>
          <p:nvPr/>
        </p:nvPicPr>
        <p:blipFill>
          <a:blip r:embed="rId11">
            <a:alphaModFix/>
          </a:blip>
          <a:stretch>
            <a:fillRect/>
          </a:stretch>
        </p:blipFill>
        <p:spPr>
          <a:xfrm>
            <a:off x="3067675" y="5918925"/>
            <a:ext cx="609600" cy="609600"/>
          </a:xfrm>
          <a:prstGeom prst="rect">
            <a:avLst/>
          </a:prstGeom>
          <a:noFill/>
          <a:ln>
            <a:noFill/>
          </a:ln>
        </p:spPr>
      </p:pic>
      <p:pic>
        <p:nvPicPr>
          <p:cNvPr id="12" name="Video 11">
            <a:hlinkClick r:id="" action="ppaction://media"/>
            <a:extLst>
              <a:ext uri="{FF2B5EF4-FFF2-40B4-BE49-F238E27FC236}">
                <a16:creationId xmlns:a16="http://schemas.microsoft.com/office/drawing/2014/main" id="{F5F66F16-93E6-411D-BAB2-700B5ED8C70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2"/>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553"/>
    </mc:Choice>
    <mc:Fallback>
      <p:transition spd="slow" advTm="70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351"/>
                                        </p:tgtEl>
                                        <p:attrNameLst>
                                          <p:attrName>style.visibility</p:attrName>
                                        </p:attrNameLst>
                                      </p:cBhvr>
                                      <p:to>
                                        <p:strVal val="visible"/>
                                      </p:to>
                                    </p:set>
                                    <p:anim calcmode="lin" valueType="num">
                                      <p:cBhvr additive="base">
                                        <p:cTn id="11" dur="1000"/>
                                        <p:tgtEl>
                                          <p:spTgt spid="351"/>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12"/>
                </p:tgtEl>
              </p:cMediaNode>
            </p:video>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13b95e63afd_1_1977"/>
          <p:cNvSpPr txBox="1">
            <a:spLocks noGrp="1"/>
          </p:cNvSpPr>
          <p:nvPr>
            <p:ph type="sldNum" idx="12"/>
          </p:nvPr>
        </p:nvSpPr>
        <p:spPr>
          <a:xfrm>
            <a:off x="9051747" y="6332200"/>
            <a:ext cx="458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358" name="Google Shape;358;g13b95e63afd_1_1977"/>
          <p:cNvSpPr txBox="1"/>
          <p:nvPr/>
        </p:nvSpPr>
        <p:spPr>
          <a:xfrm>
            <a:off x="2096876" y="301825"/>
            <a:ext cx="90267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400">
              <a:latin typeface="Fira Sans Extra Condensed ExtraBold"/>
              <a:ea typeface="Fira Sans Extra Condensed ExtraBold"/>
              <a:cs typeface="Fira Sans Extra Condensed ExtraBold"/>
              <a:sym typeface="Fira Sans Extra Condensed ExtraBold"/>
            </a:endParaRPr>
          </a:p>
        </p:txBody>
      </p:sp>
      <p:sp>
        <p:nvSpPr>
          <p:cNvPr id="359" name="Google Shape;359;g13b95e63afd_1_1977"/>
          <p:cNvSpPr/>
          <p:nvPr/>
        </p:nvSpPr>
        <p:spPr>
          <a:xfrm>
            <a:off x="781975" y="1540825"/>
            <a:ext cx="5313900" cy="4652100"/>
          </a:xfrm>
          <a:prstGeom prst="rect">
            <a:avLst/>
          </a:prstGeom>
          <a:noFill/>
          <a:ln w="19050" cap="flat" cmpd="sng">
            <a:solidFill>
              <a:srgbClr val="6146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g13b95e63afd_1_1977"/>
          <p:cNvSpPr txBox="1"/>
          <p:nvPr/>
        </p:nvSpPr>
        <p:spPr>
          <a:xfrm>
            <a:off x="1391275" y="1592713"/>
            <a:ext cx="4095300" cy="585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a:solidFill>
                  <a:srgbClr val="6146D9"/>
                </a:solidFill>
                <a:latin typeface="Fira Sans Extra Condensed"/>
                <a:ea typeface="Fira Sans Extra Condensed"/>
                <a:cs typeface="Fira Sans Extra Condensed"/>
                <a:sym typeface="Fira Sans Extra Condensed"/>
              </a:rPr>
              <a:t>Data collection | Model training  | Sentiment analysis </a:t>
            </a:r>
            <a:endParaRPr b="1">
              <a:solidFill>
                <a:srgbClr val="6146D9"/>
              </a:solidFill>
              <a:latin typeface="Fira Sans Extra Condensed"/>
              <a:ea typeface="Fira Sans Extra Condensed"/>
              <a:cs typeface="Fira Sans Extra Condensed"/>
              <a:sym typeface="Fira Sans Extra Condensed"/>
            </a:endParaRPr>
          </a:p>
        </p:txBody>
      </p:sp>
      <p:sp>
        <p:nvSpPr>
          <p:cNvPr id="361" name="Google Shape;361;g13b95e63afd_1_1977"/>
          <p:cNvSpPr txBox="1"/>
          <p:nvPr/>
        </p:nvSpPr>
        <p:spPr>
          <a:xfrm>
            <a:off x="1067800" y="2215141"/>
            <a:ext cx="1747200" cy="20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a:latin typeface="Fira Sans Extra Condensed"/>
                <a:ea typeface="Fira Sans Extra Condensed"/>
                <a:cs typeface="Fira Sans Extra Condensed"/>
                <a:sym typeface="Fira Sans Extra Condensed"/>
              </a:rPr>
              <a:t>Using around 16,000 fairly mixed sentiment based classified tweet dataset</a:t>
            </a:r>
            <a:endParaRPr sz="12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US" sz="1200" b="1">
                <a:latin typeface="Fira Sans Extra Condensed"/>
                <a:ea typeface="Fira Sans Extra Condensed"/>
                <a:cs typeface="Fira Sans Extra Condensed"/>
                <a:sym typeface="Fira Sans Extra Condensed"/>
              </a:rPr>
              <a:t>we built different  models</a:t>
            </a:r>
            <a:endParaRPr sz="12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US" sz="1200" b="1">
                <a:latin typeface="Fira Sans Extra Condensed"/>
                <a:ea typeface="Fira Sans Extra Condensed"/>
                <a:cs typeface="Fira Sans Extra Condensed"/>
                <a:sym typeface="Fira Sans Extra Condensed"/>
              </a:rPr>
              <a:t>and chosen more accurate one </a:t>
            </a:r>
            <a:endParaRPr sz="12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200" b="1">
              <a:latin typeface="Fira Sans Extra Condensed"/>
              <a:ea typeface="Fira Sans Extra Condensed"/>
              <a:cs typeface="Fira Sans Extra Condensed"/>
              <a:sym typeface="Fira Sans Extra Condensed"/>
            </a:endParaRPr>
          </a:p>
        </p:txBody>
      </p:sp>
      <p:sp>
        <p:nvSpPr>
          <p:cNvPr id="362" name="Google Shape;362;g13b95e63afd_1_1977"/>
          <p:cNvSpPr/>
          <p:nvPr/>
        </p:nvSpPr>
        <p:spPr>
          <a:xfrm>
            <a:off x="434538" y="1185975"/>
            <a:ext cx="696000" cy="696000"/>
          </a:xfrm>
          <a:prstGeom prst="ellipse">
            <a:avLst/>
          </a:prstGeom>
          <a:solidFill>
            <a:srgbClr val="6146D9"/>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g13b95e63afd_1_1977"/>
          <p:cNvSpPr txBox="1"/>
          <p:nvPr/>
        </p:nvSpPr>
        <p:spPr>
          <a:xfrm>
            <a:off x="4025125" y="2237188"/>
            <a:ext cx="144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6146D9"/>
                </a:solidFill>
                <a:latin typeface="Fira Sans Extra Condensed"/>
                <a:ea typeface="Fira Sans Extra Condensed"/>
                <a:cs typeface="Fira Sans Extra Condensed"/>
                <a:sym typeface="Fira Sans Extra Condensed"/>
              </a:rPr>
              <a:t>#</a:t>
            </a:r>
            <a:r>
              <a:rPr lang="en-US" sz="1200" b="1">
                <a:solidFill>
                  <a:srgbClr val="6146D9"/>
                </a:solidFill>
                <a:latin typeface="Fira Sans Extra Condensed"/>
                <a:ea typeface="Fira Sans Extra Condensed"/>
                <a:cs typeface="Fira Sans Extra Condensed"/>
                <a:sym typeface="Fira Sans Extra Condensed"/>
              </a:rPr>
              <a:t>stressed</a:t>
            </a:r>
            <a:r>
              <a:rPr lang="en-US" sz="1200">
                <a:latin typeface="Roboto"/>
                <a:ea typeface="Roboto"/>
                <a:cs typeface="Roboto"/>
                <a:sym typeface="Roboto"/>
              </a:rPr>
              <a:t> tweets </a:t>
            </a:r>
            <a:endParaRPr sz="1200">
              <a:latin typeface="Roboto"/>
              <a:ea typeface="Roboto"/>
              <a:cs typeface="Roboto"/>
              <a:sym typeface="Roboto"/>
            </a:endParaRPr>
          </a:p>
        </p:txBody>
      </p:sp>
      <p:pic>
        <p:nvPicPr>
          <p:cNvPr id="364" name="Google Shape;364;g13b95e63afd_1_1977"/>
          <p:cNvPicPr preferRelativeResize="0"/>
          <p:nvPr/>
        </p:nvPicPr>
        <p:blipFill>
          <a:blip r:embed="rId6">
            <a:alphaModFix/>
          </a:blip>
          <a:stretch>
            <a:fillRect/>
          </a:stretch>
        </p:blipFill>
        <p:spPr>
          <a:xfrm>
            <a:off x="587867" y="1380338"/>
            <a:ext cx="304800" cy="304800"/>
          </a:xfrm>
          <a:prstGeom prst="rect">
            <a:avLst/>
          </a:prstGeom>
          <a:noFill/>
          <a:ln>
            <a:noFill/>
          </a:ln>
        </p:spPr>
      </p:pic>
      <p:sp>
        <p:nvSpPr>
          <p:cNvPr id="365" name="Google Shape;365;g13b95e63afd_1_1977"/>
          <p:cNvSpPr/>
          <p:nvPr/>
        </p:nvSpPr>
        <p:spPr>
          <a:xfrm>
            <a:off x="6609725" y="1487151"/>
            <a:ext cx="4756500" cy="4705800"/>
          </a:xfrm>
          <a:prstGeom prst="rect">
            <a:avLst/>
          </a:prstGeom>
          <a:noFill/>
          <a:ln w="19050" cap="flat" cmpd="sng">
            <a:solidFill>
              <a:srgbClr val="77AD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g13b95e63afd_1_1977"/>
          <p:cNvSpPr/>
          <p:nvPr/>
        </p:nvSpPr>
        <p:spPr>
          <a:xfrm>
            <a:off x="6262213" y="1131063"/>
            <a:ext cx="696000" cy="696000"/>
          </a:xfrm>
          <a:prstGeom prst="ellipse">
            <a:avLst/>
          </a:prstGeom>
          <a:solidFill>
            <a:srgbClr val="77ADE6"/>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g13b95e63afd_1_1977"/>
          <p:cNvSpPr txBox="1"/>
          <p:nvPr/>
        </p:nvSpPr>
        <p:spPr>
          <a:xfrm>
            <a:off x="9292950" y="1583563"/>
            <a:ext cx="14400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solidFill>
                  <a:srgbClr val="77ADE6"/>
                </a:solidFill>
                <a:latin typeface="Fira Sans Extra Condensed"/>
                <a:ea typeface="Fira Sans Extra Condensed"/>
                <a:cs typeface="Fira Sans Extra Condensed"/>
                <a:sym typeface="Fira Sans Extra Condensed"/>
              </a:rPr>
              <a:t>Peer Reaction</a:t>
            </a:r>
            <a:endParaRPr sz="1600" b="1">
              <a:solidFill>
                <a:srgbClr val="77ADE6"/>
              </a:solidFill>
              <a:latin typeface="Fira Sans Extra Condensed"/>
              <a:ea typeface="Fira Sans Extra Condensed"/>
              <a:cs typeface="Fira Sans Extra Condensed"/>
              <a:sym typeface="Fira Sans Extra Condensed"/>
            </a:endParaRPr>
          </a:p>
        </p:txBody>
      </p:sp>
      <p:sp>
        <p:nvSpPr>
          <p:cNvPr id="368" name="Google Shape;368;g13b95e63afd_1_1977"/>
          <p:cNvSpPr txBox="1"/>
          <p:nvPr/>
        </p:nvSpPr>
        <p:spPr>
          <a:xfrm>
            <a:off x="6838750" y="1830138"/>
            <a:ext cx="40953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US" sz="1800" b="1">
                <a:latin typeface="Fira Sans Extra Condensed"/>
                <a:ea typeface="Fira Sans Extra Condensed"/>
                <a:cs typeface="Fira Sans Extra Condensed"/>
                <a:sym typeface="Fira Sans Extra Condensed"/>
              </a:rPr>
              <a:t>Do peer react more positively,neutrally or negatively to stress tweets?</a:t>
            </a:r>
            <a:endParaRPr sz="1800" b="1">
              <a:latin typeface="Fira Sans Extra Condensed"/>
              <a:ea typeface="Fira Sans Extra Condensed"/>
              <a:cs typeface="Fira Sans Extra Condensed"/>
              <a:sym typeface="Fira Sans Extra Condensed"/>
            </a:endParaRPr>
          </a:p>
        </p:txBody>
      </p:sp>
      <p:sp>
        <p:nvSpPr>
          <p:cNvPr id="369" name="Google Shape;369;g13b95e63afd_1_1977"/>
          <p:cNvSpPr txBox="1"/>
          <p:nvPr/>
        </p:nvSpPr>
        <p:spPr>
          <a:xfrm>
            <a:off x="6838750" y="2215138"/>
            <a:ext cx="1701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b="1">
              <a:solidFill>
                <a:srgbClr val="70C2DF"/>
              </a:solidFill>
              <a:latin typeface="Roboto"/>
              <a:ea typeface="Roboto"/>
              <a:cs typeface="Roboto"/>
              <a:sym typeface="Roboto"/>
            </a:endParaRPr>
          </a:p>
        </p:txBody>
      </p:sp>
      <p:pic>
        <p:nvPicPr>
          <p:cNvPr id="370" name="Google Shape;370;g13b95e63afd_1_1977"/>
          <p:cNvPicPr preferRelativeResize="0"/>
          <p:nvPr/>
        </p:nvPicPr>
        <p:blipFill>
          <a:blip r:embed="rId7">
            <a:alphaModFix/>
          </a:blip>
          <a:stretch>
            <a:fillRect/>
          </a:stretch>
        </p:blipFill>
        <p:spPr>
          <a:xfrm>
            <a:off x="6380885" y="1249713"/>
            <a:ext cx="458700" cy="458700"/>
          </a:xfrm>
          <a:prstGeom prst="rect">
            <a:avLst/>
          </a:prstGeom>
          <a:noFill/>
          <a:ln>
            <a:noFill/>
          </a:ln>
        </p:spPr>
      </p:pic>
      <p:sp>
        <p:nvSpPr>
          <p:cNvPr id="371" name="Google Shape;371;g13b95e63afd_1_1977"/>
          <p:cNvSpPr txBox="1"/>
          <p:nvPr/>
        </p:nvSpPr>
        <p:spPr>
          <a:xfrm>
            <a:off x="892675" y="4063125"/>
            <a:ext cx="23334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b="1">
                <a:solidFill>
                  <a:srgbClr val="77ADE6"/>
                </a:solidFill>
                <a:latin typeface="Roboto"/>
                <a:ea typeface="Roboto"/>
                <a:cs typeface="Roboto"/>
                <a:sym typeface="Roboto"/>
              </a:rPr>
              <a:t>Accuracy: 87.2%</a:t>
            </a:r>
            <a:endParaRPr sz="1700" b="1">
              <a:solidFill>
                <a:srgbClr val="77ADE6"/>
              </a:solidFill>
              <a:latin typeface="Roboto"/>
              <a:ea typeface="Roboto"/>
              <a:cs typeface="Roboto"/>
              <a:sym typeface="Roboto"/>
            </a:endParaRPr>
          </a:p>
        </p:txBody>
      </p:sp>
      <p:pic>
        <p:nvPicPr>
          <p:cNvPr id="372" name="Google Shape;372;g13b95e63afd_1_1977"/>
          <p:cNvPicPr preferRelativeResize="0"/>
          <p:nvPr/>
        </p:nvPicPr>
        <p:blipFill rotWithShape="1">
          <a:blip r:embed="rId8">
            <a:alphaModFix/>
          </a:blip>
          <a:srcRect/>
          <a:stretch/>
        </p:blipFill>
        <p:spPr>
          <a:xfrm>
            <a:off x="3508625" y="2584455"/>
            <a:ext cx="2407551" cy="2056745"/>
          </a:xfrm>
          <a:prstGeom prst="rect">
            <a:avLst/>
          </a:prstGeom>
          <a:noFill/>
          <a:ln>
            <a:noFill/>
          </a:ln>
        </p:spPr>
      </p:pic>
      <p:graphicFrame>
        <p:nvGraphicFramePr>
          <p:cNvPr id="373" name="Google Shape;373;g13b95e63afd_1_1977"/>
          <p:cNvGraphicFramePr/>
          <p:nvPr/>
        </p:nvGraphicFramePr>
        <p:xfrm>
          <a:off x="971138" y="4677938"/>
          <a:ext cx="4935550" cy="1179740"/>
        </p:xfrm>
        <a:graphic>
          <a:graphicData uri="http://schemas.openxmlformats.org/drawingml/2006/table">
            <a:tbl>
              <a:tblPr>
                <a:noFill/>
                <a:tableStyleId>{3D70D1A3-7812-4056-AED2-51B75A3C86C3}</a:tableStyleId>
              </a:tblPr>
              <a:tblGrid>
                <a:gridCol w="1368125">
                  <a:extLst>
                    <a:ext uri="{9D8B030D-6E8A-4147-A177-3AD203B41FA5}">
                      <a16:colId xmlns:a16="http://schemas.microsoft.com/office/drawing/2014/main" val="20000"/>
                    </a:ext>
                  </a:extLst>
                </a:gridCol>
                <a:gridCol w="1176350">
                  <a:extLst>
                    <a:ext uri="{9D8B030D-6E8A-4147-A177-3AD203B41FA5}">
                      <a16:colId xmlns:a16="http://schemas.microsoft.com/office/drawing/2014/main" val="20001"/>
                    </a:ext>
                  </a:extLst>
                </a:gridCol>
                <a:gridCol w="1214725">
                  <a:extLst>
                    <a:ext uri="{9D8B030D-6E8A-4147-A177-3AD203B41FA5}">
                      <a16:colId xmlns:a16="http://schemas.microsoft.com/office/drawing/2014/main" val="20002"/>
                    </a:ext>
                  </a:extLst>
                </a:gridCol>
                <a:gridCol w="1176350">
                  <a:extLst>
                    <a:ext uri="{9D8B030D-6E8A-4147-A177-3AD203B41FA5}">
                      <a16:colId xmlns:a16="http://schemas.microsoft.com/office/drawing/2014/main" val="20003"/>
                    </a:ext>
                  </a:extLst>
                </a:gridCol>
              </a:tblGrid>
              <a:tr h="456650">
                <a:tc>
                  <a:txBody>
                    <a:bodyPr/>
                    <a:lstStyle/>
                    <a:p>
                      <a:pPr marL="0" lvl="0" indent="0" algn="r" rtl="0">
                        <a:spcBef>
                          <a:spcPts val="0"/>
                        </a:spcBef>
                        <a:spcAft>
                          <a:spcPts val="0"/>
                        </a:spcAft>
                        <a:buNone/>
                      </a:pPr>
                      <a:r>
                        <a:rPr lang="en-US" sz="1000">
                          <a:latin typeface="Roboto"/>
                          <a:ea typeface="Roboto"/>
                          <a:cs typeface="Roboto"/>
                          <a:sym typeface="Roboto"/>
                        </a:rPr>
                        <a:t> </a:t>
                      </a:r>
                      <a:endParaRPr sz="1000">
                        <a:latin typeface="Roboto"/>
                        <a:ea typeface="Roboto"/>
                        <a:cs typeface="Roboto"/>
                        <a:sym typeface="Roboto"/>
                      </a:endParaRPr>
                    </a:p>
                  </a:txBody>
                  <a:tcPr marL="0" marR="0" marT="0" marB="0">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spcBef>
                          <a:spcPts val="0"/>
                        </a:spcBef>
                        <a:spcAft>
                          <a:spcPts val="0"/>
                        </a:spcAft>
                        <a:buNone/>
                      </a:pPr>
                      <a:r>
                        <a:rPr lang="en-US" sz="1000" b="1">
                          <a:latin typeface="Roboto"/>
                          <a:ea typeface="Roboto"/>
                          <a:cs typeface="Roboto"/>
                          <a:sym typeface="Roboto"/>
                        </a:rPr>
                        <a:t>Multinomial Naive Bayes</a:t>
                      </a:r>
                      <a:endParaRPr sz="1000" b="1">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spcBef>
                          <a:spcPts val="0"/>
                        </a:spcBef>
                        <a:spcAft>
                          <a:spcPts val="0"/>
                        </a:spcAft>
                        <a:buNone/>
                      </a:pPr>
                      <a:r>
                        <a:rPr lang="en-US" sz="1000" b="1">
                          <a:latin typeface="Roboto"/>
                          <a:ea typeface="Roboto"/>
                          <a:cs typeface="Roboto"/>
                          <a:sym typeface="Roboto"/>
                        </a:rPr>
                        <a:t>Support Vector Machine</a:t>
                      </a:r>
                      <a:endParaRPr sz="1000" b="1">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spcBef>
                          <a:spcPts val="0"/>
                        </a:spcBef>
                        <a:spcAft>
                          <a:spcPts val="0"/>
                        </a:spcAft>
                        <a:buNone/>
                      </a:pPr>
                      <a:r>
                        <a:rPr lang="en-US" sz="1000" b="1">
                          <a:latin typeface="Roboto"/>
                          <a:ea typeface="Roboto"/>
                          <a:cs typeface="Roboto"/>
                          <a:sym typeface="Roboto"/>
                        </a:rPr>
                        <a:t>Random Forest</a:t>
                      </a:r>
                      <a:endParaRPr sz="1000" b="1">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extLst>
                  <a:ext uri="{0D108BD9-81ED-4DB2-BD59-A6C34878D82A}">
                    <a16:rowId xmlns:a16="http://schemas.microsoft.com/office/drawing/2014/main" val="10000"/>
                  </a:ext>
                </a:extLst>
              </a:tr>
              <a:tr h="301550">
                <a:tc>
                  <a:txBody>
                    <a:bodyPr/>
                    <a:lstStyle/>
                    <a:p>
                      <a:pPr marL="0" lvl="0" indent="0" algn="r" rtl="0">
                        <a:spcBef>
                          <a:spcPts val="0"/>
                        </a:spcBef>
                        <a:spcAft>
                          <a:spcPts val="0"/>
                        </a:spcAft>
                        <a:buNone/>
                      </a:pPr>
                      <a:r>
                        <a:rPr lang="en-US" sz="900" b="1">
                          <a:latin typeface="Roboto"/>
                          <a:ea typeface="Roboto"/>
                          <a:cs typeface="Roboto"/>
                          <a:sym typeface="Roboto"/>
                        </a:rPr>
                        <a:t>Countvectorizer</a:t>
                      </a:r>
                      <a:endParaRPr sz="900" b="1">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69.7%</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86.4%</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82%</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extLst>
                  <a:ext uri="{0D108BD9-81ED-4DB2-BD59-A6C34878D82A}">
                    <a16:rowId xmlns:a16="http://schemas.microsoft.com/office/drawing/2014/main" val="10001"/>
                  </a:ext>
                </a:extLst>
              </a:tr>
              <a:tr h="309750">
                <a:tc>
                  <a:txBody>
                    <a:bodyPr/>
                    <a:lstStyle/>
                    <a:p>
                      <a:pPr marL="0" lvl="0" indent="0" algn="r" rtl="0">
                        <a:spcBef>
                          <a:spcPts val="0"/>
                        </a:spcBef>
                        <a:spcAft>
                          <a:spcPts val="0"/>
                        </a:spcAft>
                        <a:buNone/>
                      </a:pPr>
                      <a:r>
                        <a:rPr lang="en-US" sz="900" b="1">
                          <a:latin typeface="Roboto"/>
                          <a:ea typeface="Roboto"/>
                          <a:cs typeface="Roboto"/>
                          <a:sym typeface="Roboto"/>
                        </a:rPr>
                        <a:t>TFIDF</a:t>
                      </a:r>
                      <a:endParaRPr sz="900" b="1">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56.7%</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87.2%</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Clr>
                          <a:schemeClr val="dk1"/>
                        </a:buClr>
                        <a:buSzPts val="1100"/>
                        <a:buFont typeface="Arial"/>
                        <a:buNone/>
                      </a:pPr>
                      <a:r>
                        <a:rPr lang="en-US" sz="1000">
                          <a:solidFill>
                            <a:schemeClr val="dk1"/>
                          </a:solidFill>
                          <a:latin typeface="Roboto"/>
                          <a:ea typeface="Roboto"/>
                          <a:cs typeface="Roboto"/>
                          <a:sym typeface="Roboto"/>
                        </a:rPr>
                        <a:t>82%</a:t>
                      </a:r>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74" name="Google Shape;374;g13b95e63afd_1_1977"/>
          <p:cNvPicPr preferRelativeResize="0"/>
          <p:nvPr/>
        </p:nvPicPr>
        <p:blipFill>
          <a:blip r:embed="rId9">
            <a:alphaModFix/>
          </a:blip>
          <a:stretch>
            <a:fillRect/>
          </a:stretch>
        </p:blipFill>
        <p:spPr>
          <a:xfrm rot="10800000" flipH="1">
            <a:off x="5465113" y="2010250"/>
            <a:ext cx="1422075" cy="391050"/>
          </a:xfrm>
          <a:prstGeom prst="rect">
            <a:avLst/>
          </a:prstGeom>
          <a:noFill/>
          <a:ln>
            <a:noFill/>
          </a:ln>
        </p:spPr>
      </p:pic>
      <p:pic>
        <p:nvPicPr>
          <p:cNvPr id="375" name="Google Shape;375;g13b95e63afd_1_1977"/>
          <p:cNvPicPr preferRelativeResize="0"/>
          <p:nvPr/>
        </p:nvPicPr>
        <p:blipFill>
          <a:blip r:embed="rId10">
            <a:alphaModFix/>
          </a:blip>
          <a:stretch>
            <a:fillRect/>
          </a:stretch>
        </p:blipFill>
        <p:spPr>
          <a:xfrm>
            <a:off x="7254425" y="2584450"/>
            <a:ext cx="3467099" cy="1927125"/>
          </a:xfrm>
          <a:prstGeom prst="rect">
            <a:avLst/>
          </a:prstGeom>
          <a:noFill/>
          <a:ln>
            <a:noFill/>
          </a:ln>
        </p:spPr>
      </p:pic>
      <p:pic>
        <p:nvPicPr>
          <p:cNvPr id="376" name="Google Shape;376;g13b95e63afd_1_1977"/>
          <p:cNvPicPr preferRelativeResize="0"/>
          <p:nvPr/>
        </p:nvPicPr>
        <p:blipFill>
          <a:blip r:embed="rId11">
            <a:alphaModFix/>
          </a:blip>
          <a:stretch>
            <a:fillRect/>
          </a:stretch>
        </p:blipFill>
        <p:spPr>
          <a:xfrm>
            <a:off x="7605500" y="4509527"/>
            <a:ext cx="2764953" cy="1590250"/>
          </a:xfrm>
          <a:prstGeom prst="rect">
            <a:avLst/>
          </a:prstGeom>
          <a:noFill/>
          <a:ln>
            <a:noFill/>
          </a:ln>
        </p:spPr>
      </p:pic>
      <p:sp>
        <p:nvSpPr>
          <p:cNvPr id="377" name="Google Shape;377;g13b95e63afd_1_1977"/>
          <p:cNvSpPr txBox="1"/>
          <p:nvPr/>
        </p:nvSpPr>
        <p:spPr>
          <a:xfrm>
            <a:off x="2227888" y="485275"/>
            <a:ext cx="82296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sz="2400">
                <a:solidFill>
                  <a:schemeClr val="dk1"/>
                </a:solidFill>
                <a:latin typeface="Fira Sans Extra Condensed ExtraBold"/>
                <a:ea typeface="Fira Sans Extra Condensed ExtraBold"/>
                <a:cs typeface="Fira Sans Extra Condensed ExtraBold"/>
                <a:sym typeface="Fira Sans Extra Condensed ExtraBold"/>
              </a:rPr>
              <a:t>Sentiment Analysis</a:t>
            </a:r>
            <a:endParaRPr sz="2400">
              <a:latin typeface="Fira Sans Extra Condensed ExtraBold"/>
              <a:ea typeface="Fira Sans Extra Condensed ExtraBold"/>
              <a:cs typeface="Fira Sans Extra Condensed ExtraBold"/>
              <a:sym typeface="Fira Sans Extra Condensed ExtraBold"/>
            </a:endParaRPr>
          </a:p>
        </p:txBody>
      </p:sp>
      <p:cxnSp>
        <p:nvCxnSpPr>
          <p:cNvPr id="378" name="Google Shape;378;g13b95e63afd_1_1977"/>
          <p:cNvCxnSpPr/>
          <p:nvPr/>
        </p:nvCxnSpPr>
        <p:spPr>
          <a:xfrm>
            <a:off x="892675" y="1037975"/>
            <a:ext cx="9768900" cy="24600"/>
          </a:xfrm>
          <a:prstGeom prst="straightConnector1">
            <a:avLst/>
          </a:prstGeom>
          <a:noFill/>
          <a:ln w="28575" cap="flat" cmpd="sng">
            <a:solidFill>
              <a:schemeClr val="accent5"/>
            </a:solidFill>
            <a:prstDash val="solid"/>
            <a:round/>
            <a:headEnd type="none" w="med" len="med"/>
            <a:tailEnd type="none" w="med" len="med"/>
          </a:ln>
        </p:spPr>
      </p:cxnSp>
      <p:pic>
        <p:nvPicPr>
          <p:cNvPr id="9" name="Video 8">
            <a:hlinkClick r:id="" action="ppaction://media"/>
            <a:extLst>
              <a:ext uri="{FF2B5EF4-FFF2-40B4-BE49-F238E27FC236}">
                <a16:creationId xmlns:a16="http://schemas.microsoft.com/office/drawing/2014/main" id="{839EFECD-315F-4B2F-83A2-18F7EE3B944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2"/>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568"/>
    </mc:Choice>
    <mc:Fallback>
      <p:transition spd="slow" advTm="58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375"/>
                                        </p:tgtEl>
                                        <p:attrNameLst>
                                          <p:attrName>style.visibility</p:attrName>
                                        </p:attrNameLst>
                                      </p:cBhvr>
                                      <p:to>
                                        <p:strVal val="visible"/>
                                      </p:to>
                                    </p:set>
                                    <p:anim calcmode="lin" valueType="num">
                                      <p:cBhvr additive="base">
                                        <p:cTn id="11" dur="1000"/>
                                        <p:tgtEl>
                                          <p:spTgt spid="37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3b95e63afd_1_2031"/>
          <p:cNvSpPr txBox="1">
            <a:spLocks noGrp="1"/>
          </p:cNvSpPr>
          <p:nvPr>
            <p:ph type="sldNum" idx="12"/>
          </p:nvPr>
        </p:nvSpPr>
        <p:spPr>
          <a:xfrm>
            <a:off x="9102872" y="6316675"/>
            <a:ext cx="458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385" name="Google Shape;385;g13b95e63afd_1_2031"/>
          <p:cNvSpPr txBox="1"/>
          <p:nvPr/>
        </p:nvSpPr>
        <p:spPr>
          <a:xfrm>
            <a:off x="2096876" y="301825"/>
            <a:ext cx="90267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400">
              <a:latin typeface="Fira Sans Extra Condensed ExtraBold"/>
              <a:ea typeface="Fira Sans Extra Condensed ExtraBold"/>
              <a:cs typeface="Fira Sans Extra Condensed ExtraBold"/>
              <a:sym typeface="Fira Sans Extra Condensed ExtraBold"/>
            </a:endParaRPr>
          </a:p>
        </p:txBody>
      </p:sp>
      <p:sp>
        <p:nvSpPr>
          <p:cNvPr id="386" name="Google Shape;386;g13b95e63afd_1_2031"/>
          <p:cNvSpPr/>
          <p:nvPr/>
        </p:nvSpPr>
        <p:spPr>
          <a:xfrm>
            <a:off x="781975" y="1590200"/>
            <a:ext cx="4914600" cy="4395600"/>
          </a:xfrm>
          <a:prstGeom prst="rect">
            <a:avLst/>
          </a:prstGeom>
          <a:noFill/>
          <a:ln w="19050" cap="flat" cmpd="sng">
            <a:solidFill>
              <a:srgbClr val="6146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13b95e63afd_1_2031"/>
          <p:cNvSpPr txBox="1"/>
          <p:nvPr/>
        </p:nvSpPr>
        <p:spPr>
          <a:xfrm>
            <a:off x="1391275" y="1668913"/>
            <a:ext cx="4095300" cy="585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1">
                <a:solidFill>
                  <a:srgbClr val="6146D9"/>
                </a:solidFill>
                <a:latin typeface="Fira Sans Extra Condensed"/>
                <a:ea typeface="Fira Sans Extra Condensed"/>
                <a:cs typeface="Fira Sans Extra Condensed"/>
                <a:sym typeface="Fira Sans Extra Condensed"/>
              </a:rPr>
              <a:t>Cosine Similarity</a:t>
            </a:r>
            <a:endParaRPr sz="1800" b="1">
              <a:solidFill>
                <a:srgbClr val="6146D9"/>
              </a:solidFill>
              <a:latin typeface="Fira Sans Extra Condensed"/>
              <a:ea typeface="Fira Sans Extra Condensed"/>
              <a:cs typeface="Fira Sans Extra Condensed"/>
              <a:sym typeface="Fira Sans Extra Condensed"/>
            </a:endParaRPr>
          </a:p>
        </p:txBody>
      </p:sp>
      <p:sp>
        <p:nvSpPr>
          <p:cNvPr id="388" name="Google Shape;388;g13b95e63afd_1_2031"/>
          <p:cNvSpPr/>
          <p:nvPr/>
        </p:nvSpPr>
        <p:spPr>
          <a:xfrm>
            <a:off x="434538" y="1262175"/>
            <a:ext cx="696000" cy="696000"/>
          </a:xfrm>
          <a:prstGeom prst="ellipse">
            <a:avLst/>
          </a:prstGeom>
          <a:solidFill>
            <a:srgbClr val="6146D9"/>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g13b95e63afd_1_2031"/>
          <p:cNvSpPr/>
          <p:nvPr/>
        </p:nvSpPr>
        <p:spPr>
          <a:xfrm>
            <a:off x="6304925" y="1563350"/>
            <a:ext cx="5006700" cy="4395600"/>
          </a:xfrm>
          <a:prstGeom prst="rect">
            <a:avLst/>
          </a:prstGeom>
          <a:noFill/>
          <a:ln w="19050" cap="flat" cmpd="sng">
            <a:solidFill>
              <a:srgbClr val="77AD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g13b95e63afd_1_2031"/>
          <p:cNvSpPr/>
          <p:nvPr/>
        </p:nvSpPr>
        <p:spPr>
          <a:xfrm>
            <a:off x="5957413" y="1207263"/>
            <a:ext cx="696000" cy="696000"/>
          </a:xfrm>
          <a:prstGeom prst="ellipse">
            <a:avLst/>
          </a:prstGeom>
          <a:solidFill>
            <a:srgbClr val="77ADE6"/>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13b95e63afd_1_2031"/>
          <p:cNvSpPr txBox="1"/>
          <p:nvPr/>
        </p:nvSpPr>
        <p:spPr>
          <a:xfrm>
            <a:off x="6711725" y="1745114"/>
            <a:ext cx="4095300" cy="116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900">
                <a:latin typeface="Fira Sans Extra Condensed"/>
                <a:ea typeface="Fira Sans Extra Condensed"/>
                <a:cs typeface="Fira Sans Extra Condensed"/>
                <a:sym typeface="Fira Sans Extra Condensed"/>
              </a:rPr>
              <a:t>From the study of tweet similarity we share the positive replies from the most similar tweet to the tweet missing the positive replies</a:t>
            </a:r>
            <a:endParaRPr sz="1900">
              <a:latin typeface="Fira Sans Extra Condensed"/>
              <a:ea typeface="Fira Sans Extra Condensed"/>
              <a:cs typeface="Fira Sans Extra Condensed"/>
              <a:sym typeface="Fira Sans Extra Condensed"/>
            </a:endParaRPr>
          </a:p>
        </p:txBody>
      </p:sp>
      <p:sp>
        <p:nvSpPr>
          <p:cNvPr id="392" name="Google Shape;392;g13b95e63afd_1_2031"/>
          <p:cNvSpPr txBox="1"/>
          <p:nvPr/>
        </p:nvSpPr>
        <p:spPr>
          <a:xfrm>
            <a:off x="6533950" y="2291338"/>
            <a:ext cx="1701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b="1">
              <a:solidFill>
                <a:srgbClr val="70C2DF"/>
              </a:solidFill>
              <a:latin typeface="Roboto"/>
              <a:ea typeface="Roboto"/>
              <a:cs typeface="Roboto"/>
              <a:sym typeface="Roboto"/>
            </a:endParaRPr>
          </a:p>
        </p:txBody>
      </p:sp>
      <p:pic>
        <p:nvPicPr>
          <p:cNvPr id="393" name="Google Shape;393;g13b95e63afd_1_2031"/>
          <p:cNvPicPr preferRelativeResize="0"/>
          <p:nvPr/>
        </p:nvPicPr>
        <p:blipFill>
          <a:blip r:embed="rId5">
            <a:alphaModFix/>
          </a:blip>
          <a:stretch>
            <a:fillRect/>
          </a:stretch>
        </p:blipFill>
        <p:spPr>
          <a:xfrm>
            <a:off x="6076085" y="2697513"/>
            <a:ext cx="458700" cy="458700"/>
          </a:xfrm>
          <a:prstGeom prst="rect">
            <a:avLst/>
          </a:prstGeom>
          <a:noFill/>
          <a:ln>
            <a:noFill/>
          </a:ln>
        </p:spPr>
      </p:pic>
      <p:sp>
        <p:nvSpPr>
          <p:cNvPr id="394" name="Google Shape;394;g13b95e63afd_1_2031"/>
          <p:cNvSpPr txBox="1"/>
          <p:nvPr/>
        </p:nvSpPr>
        <p:spPr>
          <a:xfrm>
            <a:off x="2227888" y="485275"/>
            <a:ext cx="82296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a:solidFill>
                  <a:schemeClr val="dk1"/>
                </a:solidFill>
                <a:latin typeface="Fira Sans Extra Condensed ExtraBold"/>
                <a:ea typeface="Fira Sans Extra Condensed ExtraBold"/>
                <a:cs typeface="Fira Sans Extra Condensed ExtraBold"/>
                <a:sym typeface="Fira Sans Extra Condensed ExtraBold"/>
              </a:rPr>
              <a:t>What to do with classified tweet replies?</a:t>
            </a:r>
            <a:endParaRPr sz="2400">
              <a:latin typeface="Fira Sans Extra Condensed ExtraBold"/>
              <a:ea typeface="Fira Sans Extra Condensed ExtraBold"/>
              <a:cs typeface="Fira Sans Extra Condensed ExtraBold"/>
              <a:sym typeface="Fira Sans Extra Condensed ExtraBold"/>
            </a:endParaRPr>
          </a:p>
        </p:txBody>
      </p:sp>
      <p:cxnSp>
        <p:nvCxnSpPr>
          <p:cNvPr id="395" name="Google Shape;395;g13b95e63afd_1_2031"/>
          <p:cNvCxnSpPr/>
          <p:nvPr/>
        </p:nvCxnSpPr>
        <p:spPr>
          <a:xfrm>
            <a:off x="892675" y="1037975"/>
            <a:ext cx="9768900" cy="24600"/>
          </a:xfrm>
          <a:prstGeom prst="straightConnector1">
            <a:avLst/>
          </a:prstGeom>
          <a:noFill/>
          <a:ln w="28575" cap="flat" cmpd="sng">
            <a:solidFill>
              <a:schemeClr val="accent5"/>
            </a:solidFill>
            <a:prstDash val="solid"/>
            <a:round/>
            <a:headEnd type="none" w="med" len="med"/>
            <a:tailEnd type="none" w="med" len="med"/>
          </a:ln>
        </p:spPr>
      </p:cxnSp>
      <p:pic>
        <p:nvPicPr>
          <p:cNvPr id="396" name="Google Shape;396;g13b95e63afd_1_2031"/>
          <p:cNvPicPr preferRelativeResize="0"/>
          <p:nvPr/>
        </p:nvPicPr>
        <p:blipFill rotWithShape="1">
          <a:blip r:embed="rId6">
            <a:alphaModFix/>
          </a:blip>
          <a:srcRect t="9934"/>
          <a:stretch/>
        </p:blipFill>
        <p:spPr>
          <a:xfrm>
            <a:off x="1130550" y="2194375"/>
            <a:ext cx="2978899" cy="1479043"/>
          </a:xfrm>
          <a:prstGeom prst="rect">
            <a:avLst/>
          </a:prstGeom>
          <a:noFill/>
          <a:ln>
            <a:noFill/>
          </a:ln>
        </p:spPr>
      </p:pic>
      <p:pic>
        <p:nvPicPr>
          <p:cNvPr id="397" name="Google Shape;397;g13b95e63afd_1_2031"/>
          <p:cNvPicPr preferRelativeResize="0"/>
          <p:nvPr/>
        </p:nvPicPr>
        <p:blipFill>
          <a:blip r:embed="rId7">
            <a:alphaModFix/>
          </a:blip>
          <a:stretch>
            <a:fillRect/>
          </a:stretch>
        </p:blipFill>
        <p:spPr>
          <a:xfrm>
            <a:off x="952663" y="3970775"/>
            <a:ext cx="4515325" cy="1988150"/>
          </a:xfrm>
          <a:prstGeom prst="rect">
            <a:avLst/>
          </a:prstGeom>
          <a:noFill/>
          <a:ln>
            <a:noFill/>
          </a:ln>
        </p:spPr>
      </p:pic>
      <p:pic>
        <p:nvPicPr>
          <p:cNvPr id="398" name="Google Shape;398;g13b95e63afd_1_2031"/>
          <p:cNvPicPr preferRelativeResize="0"/>
          <p:nvPr/>
        </p:nvPicPr>
        <p:blipFill rotWithShape="1">
          <a:blip r:embed="rId8">
            <a:alphaModFix/>
          </a:blip>
          <a:srcRect/>
          <a:stretch/>
        </p:blipFill>
        <p:spPr>
          <a:xfrm>
            <a:off x="6381125" y="3156225"/>
            <a:ext cx="4914602" cy="2363626"/>
          </a:xfrm>
          <a:prstGeom prst="rect">
            <a:avLst/>
          </a:prstGeom>
          <a:noFill/>
          <a:ln>
            <a:noFill/>
          </a:ln>
        </p:spPr>
      </p:pic>
      <p:pic>
        <p:nvPicPr>
          <p:cNvPr id="399" name="Google Shape;399;g13b95e63afd_1_2031"/>
          <p:cNvPicPr preferRelativeResize="0"/>
          <p:nvPr/>
        </p:nvPicPr>
        <p:blipFill>
          <a:blip r:embed="rId9">
            <a:alphaModFix/>
          </a:blip>
          <a:stretch>
            <a:fillRect/>
          </a:stretch>
        </p:blipFill>
        <p:spPr>
          <a:xfrm>
            <a:off x="609600" y="1413800"/>
            <a:ext cx="304800" cy="304800"/>
          </a:xfrm>
          <a:prstGeom prst="rect">
            <a:avLst/>
          </a:prstGeom>
          <a:noFill/>
          <a:ln>
            <a:noFill/>
          </a:ln>
        </p:spPr>
      </p:pic>
      <p:pic>
        <p:nvPicPr>
          <p:cNvPr id="400" name="Google Shape;400;g13b95e63afd_1_2031"/>
          <p:cNvPicPr preferRelativeResize="0"/>
          <p:nvPr/>
        </p:nvPicPr>
        <p:blipFill>
          <a:blip r:embed="rId10">
            <a:alphaModFix/>
          </a:blip>
          <a:stretch>
            <a:fillRect/>
          </a:stretch>
        </p:blipFill>
        <p:spPr>
          <a:xfrm>
            <a:off x="6096000" y="1413800"/>
            <a:ext cx="304800" cy="304800"/>
          </a:xfrm>
          <a:prstGeom prst="rect">
            <a:avLst/>
          </a:prstGeom>
          <a:noFill/>
          <a:ln>
            <a:noFill/>
          </a:ln>
        </p:spPr>
      </p:pic>
      <p:pic>
        <p:nvPicPr>
          <p:cNvPr id="2" name="Video 1">
            <a:hlinkClick r:id="" action="ppaction://media"/>
            <a:extLst>
              <a:ext uri="{FF2B5EF4-FFF2-40B4-BE49-F238E27FC236}">
                <a16:creationId xmlns:a16="http://schemas.microsoft.com/office/drawing/2014/main" id="{B47B323D-8BC4-49F2-A22D-6AA6DFAE72A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150"/>
    </mc:Choice>
    <mc:Fallback>
      <p:transition spd="slow" advTm="76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13b95e63afd_1_1115"/>
          <p:cNvSpPr txBox="1">
            <a:spLocks noGrp="1"/>
          </p:cNvSpPr>
          <p:nvPr>
            <p:ph type="sldNum" idx="12"/>
          </p:nvPr>
        </p:nvSpPr>
        <p:spPr>
          <a:xfrm>
            <a:off x="9051747" y="6332200"/>
            <a:ext cx="458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grpSp>
        <p:nvGrpSpPr>
          <p:cNvPr id="407" name="Google Shape;407;g13b95e63afd_1_1115"/>
          <p:cNvGrpSpPr/>
          <p:nvPr/>
        </p:nvGrpSpPr>
        <p:grpSpPr>
          <a:xfrm>
            <a:off x="971375" y="1282225"/>
            <a:ext cx="2511250" cy="1537175"/>
            <a:chOff x="418750" y="1200475"/>
            <a:chExt cx="2511250" cy="1537175"/>
          </a:xfrm>
        </p:grpSpPr>
        <p:sp>
          <p:nvSpPr>
            <p:cNvPr id="408" name="Google Shape;408;g13b95e63afd_1_1115"/>
            <p:cNvSpPr/>
            <p:nvPr/>
          </p:nvSpPr>
          <p:spPr>
            <a:xfrm>
              <a:off x="766100" y="1556550"/>
              <a:ext cx="2163900" cy="1181100"/>
            </a:xfrm>
            <a:prstGeom prst="rect">
              <a:avLst/>
            </a:prstGeom>
            <a:noFill/>
            <a:ln w="19050" cap="flat" cmpd="sng">
              <a:solidFill>
                <a:srgbClr val="3F2D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g13b95e63afd_1_1115"/>
            <p:cNvSpPr/>
            <p:nvPr/>
          </p:nvSpPr>
          <p:spPr>
            <a:xfrm>
              <a:off x="418750" y="1200475"/>
              <a:ext cx="696000" cy="696000"/>
            </a:xfrm>
            <a:prstGeom prst="ellipse">
              <a:avLst/>
            </a:prstGeom>
            <a:solidFill>
              <a:srgbClr val="3F2DA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g13b95e63afd_1_1115"/>
          <p:cNvSpPr/>
          <p:nvPr/>
        </p:nvSpPr>
        <p:spPr>
          <a:xfrm>
            <a:off x="4044725" y="1638300"/>
            <a:ext cx="2002800" cy="4444200"/>
          </a:xfrm>
          <a:prstGeom prst="rect">
            <a:avLst/>
          </a:prstGeom>
          <a:noFill/>
          <a:ln w="19050" cap="flat" cmpd="sng">
            <a:solidFill>
              <a:srgbClr val="6146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g13b95e63afd_1_1115"/>
          <p:cNvSpPr/>
          <p:nvPr/>
        </p:nvSpPr>
        <p:spPr>
          <a:xfrm>
            <a:off x="3697288" y="1283463"/>
            <a:ext cx="696000" cy="696000"/>
          </a:xfrm>
          <a:prstGeom prst="ellipse">
            <a:avLst/>
          </a:prstGeom>
          <a:solidFill>
            <a:srgbClr val="6146D9"/>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g13b95e63afd_1_1115"/>
          <p:cNvSpPr/>
          <p:nvPr/>
        </p:nvSpPr>
        <p:spPr>
          <a:xfrm>
            <a:off x="1318725" y="3327875"/>
            <a:ext cx="2511300" cy="2754600"/>
          </a:xfrm>
          <a:prstGeom prst="rect">
            <a:avLst/>
          </a:prstGeom>
          <a:noFill/>
          <a:ln w="19050" cap="flat" cmpd="sng">
            <a:solidFill>
              <a:srgbClr val="3F2D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13b95e63afd_1_1115"/>
          <p:cNvSpPr/>
          <p:nvPr/>
        </p:nvSpPr>
        <p:spPr>
          <a:xfrm>
            <a:off x="971375" y="2975900"/>
            <a:ext cx="696000" cy="696000"/>
          </a:xfrm>
          <a:prstGeom prst="ellipse">
            <a:avLst/>
          </a:prstGeom>
          <a:solidFill>
            <a:srgbClr val="3F2DA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g13b95e63afd_1_1115"/>
          <p:cNvSpPr txBox="1"/>
          <p:nvPr/>
        </p:nvSpPr>
        <p:spPr>
          <a:xfrm>
            <a:off x="1777550" y="1734725"/>
            <a:ext cx="14400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solidFill>
                  <a:srgbClr val="3F2DA5"/>
                </a:solidFill>
                <a:latin typeface="Fira Sans Extra Condensed"/>
                <a:ea typeface="Fira Sans Extra Condensed"/>
                <a:cs typeface="Fira Sans Extra Condensed"/>
                <a:sym typeface="Fira Sans Extra Condensed"/>
              </a:rPr>
              <a:t>What</a:t>
            </a:r>
            <a:endParaRPr sz="1600" b="1">
              <a:solidFill>
                <a:srgbClr val="3F2DA5"/>
              </a:solidFill>
              <a:latin typeface="Fira Sans Extra Condensed"/>
              <a:ea typeface="Fira Sans Extra Condensed"/>
              <a:cs typeface="Fira Sans Extra Condensed"/>
              <a:sym typeface="Fira Sans Extra Condensed"/>
            </a:endParaRPr>
          </a:p>
        </p:txBody>
      </p:sp>
      <p:sp>
        <p:nvSpPr>
          <p:cNvPr id="415" name="Google Shape;415;g13b95e63afd_1_1115"/>
          <p:cNvSpPr txBox="1"/>
          <p:nvPr/>
        </p:nvSpPr>
        <p:spPr>
          <a:xfrm>
            <a:off x="1479900" y="2008900"/>
            <a:ext cx="2002800" cy="70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positive perspective for the author without contradicting the original meaning</a:t>
            </a:r>
            <a:endParaRPr sz="1200">
              <a:latin typeface="Roboto"/>
              <a:ea typeface="Roboto"/>
              <a:cs typeface="Roboto"/>
              <a:sym typeface="Roboto"/>
            </a:endParaRPr>
          </a:p>
        </p:txBody>
      </p:sp>
      <p:sp>
        <p:nvSpPr>
          <p:cNvPr id="416" name="Google Shape;416;g13b95e63afd_1_1115"/>
          <p:cNvSpPr txBox="1"/>
          <p:nvPr/>
        </p:nvSpPr>
        <p:spPr>
          <a:xfrm>
            <a:off x="4330513" y="1749675"/>
            <a:ext cx="14400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solidFill>
                  <a:srgbClr val="6146D9"/>
                </a:solidFill>
                <a:latin typeface="Fira Sans Extra Condensed"/>
                <a:ea typeface="Fira Sans Extra Condensed"/>
                <a:cs typeface="Fira Sans Extra Condensed"/>
                <a:sym typeface="Fira Sans Extra Condensed"/>
              </a:rPr>
              <a:t>Data </a:t>
            </a:r>
            <a:endParaRPr sz="1600" b="1">
              <a:solidFill>
                <a:srgbClr val="6146D9"/>
              </a:solidFill>
              <a:latin typeface="Fira Sans Extra Condensed"/>
              <a:ea typeface="Fira Sans Extra Condensed"/>
              <a:cs typeface="Fira Sans Extra Condensed"/>
              <a:sym typeface="Fira Sans Extra Condensed"/>
            </a:endParaRPr>
          </a:p>
        </p:txBody>
      </p:sp>
      <p:sp>
        <p:nvSpPr>
          <p:cNvPr id="417" name="Google Shape;417;g13b95e63afd_1_1115"/>
          <p:cNvSpPr txBox="1"/>
          <p:nvPr/>
        </p:nvSpPr>
        <p:spPr>
          <a:xfrm>
            <a:off x="4172513" y="2971025"/>
            <a:ext cx="1747200" cy="9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a:latin typeface="Fira Sans Extra Condensed"/>
                <a:ea typeface="Fira Sans Extra Condensed"/>
                <a:cs typeface="Fira Sans Extra Condensed"/>
                <a:sym typeface="Fira Sans Extra Condensed"/>
              </a:rPr>
              <a:t>8,349</a:t>
            </a:r>
            <a:r>
              <a:rPr lang="en-US" sz="1200">
                <a:latin typeface="Roboto"/>
                <a:ea typeface="Roboto"/>
                <a:cs typeface="Roboto"/>
                <a:sym typeface="Roboto"/>
              </a:rPr>
              <a:t> sentence pairs and </a:t>
            </a:r>
            <a:r>
              <a:rPr lang="en-US" sz="1200" b="1">
                <a:latin typeface="Fira Sans Extra Condensed"/>
                <a:ea typeface="Fira Sans Extra Condensed"/>
                <a:cs typeface="Fira Sans Extra Condensed"/>
                <a:sym typeface="Fira Sans Extra Condensed"/>
              </a:rPr>
              <a:t>12,755 </a:t>
            </a:r>
            <a:r>
              <a:rPr lang="en-US" sz="1200">
                <a:latin typeface="Roboto"/>
                <a:ea typeface="Roboto"/>
                <a:cs typeface="Roboto"/>
                <a:sym typeface="Roboto"/>
              </a:rPr>
              <a:t>structured multi-label annotations  = </a:t>
            </a:r>
            <a:r>
              <a:rPr lang="en-US" sz="1200" b="1">
                <a:solidFill>
                  <a:srgbClr val="6146D9"/>
                </a:solidFill>
                <a:highlight>
                  <a:srgbClr val="FFFFFF"/>
                </a:highlight>
                <a:latin typeface="Fira Sans Extra Condensed"/>
                <a:ea typeface="Fira Sans Extra Condensed"/>
                <a:cs typeface="Fira Sans Extra Condensed"/>
                <a:sym typeface="Fira Sans Extra Condensed"/>
              </a:rPr>
              <a:t>10240 </a:t>
            </a:r>
            <a:r>
              <a:rPr lang="en-US" sz="1200">
                <a:solidFill>
                  <a:srgbClr val="212121"/>
                </a:solidFill>
                <a:highlight>
                  <a:srgbClr val="FFFFFF"/>
                </a:highlight>
                <a:latin typeface="Roboto"/>
                <a:ea typeface="Roboto"/>
                <a:cs typeface="Roboto"/>
                <a:sym typeface="Roboto"/>
              </a:rPr>
              <a:t>single label annotation</a:t>
            </a:r>
            <a:endParaRPr sz="1200">
              <a:latin typeface="Roboto"/>
              <a:ea typeface="Roboto"/>
              <a:cs typeface="Roboto"/>
              <a:sym typeface="Roboto"/>
            </a:endParaRPr>
          </a:p>
        </p:txBody>
      </p:sp>
      <p:sp>
        <p:nvSpPr>
          <p:cNvPr id="418" name="Google Shape;418;g13b95e63afd_1_1115"/>
          <p:cNvSpPr/>
          <p:nvPr/>
        </p:nvSpPr>
        <p:spPr>
          <a:xfrm>
            <a:off x="1161350" y="3164718"/>
            <a:ext cx="318527" cy="318382"/>
          </a:xfrm>
          <a:custGeom>
            <a:avLst/>
            <a:gdLst/>
            <a:ahLst/>
            <a:cxnLst/>
            <a:rect l="l" t="t" r="r" b="b"/>
            <a:pathLst>
              <a:path w="2049" h="2048" extrusionOk="0">
                <a:moveTo>
                  <a:pt x="713" y="0"/>
                </a:moveTo>
                <a:lnTo>
                  <a:pt x="713" y="712"/>
                </a:lnTo>
                <a:lnTo>
                  <a:pt x="1" y="712"/>
                </a:lnTo>
                <a:lnTo>
                  <a:pt x="1" y="1335"/>
                </a:lnTo>
                <a:lnTo>
                  <a:pt x="713" y="1335"/>
                </a:lnTo>
                <a:lnTo>
                  <a:pt x="713" y="2048"/>
                </a:lnTo>
                <a:lnTo>
                  <a:pt x="1337" y="2048"/>
                </a:lnTo>
                <a:lnTo>
                  <a:pt x="1337" y="1335"/>
                </a:lnTo>
                <a:lnTo>
                  <a:pt x="2048" y="1335"/>
                </a:lnTo>
                <a:lnTo>
                  <a:pt x="2048" y="712"/>
                </a:lnTo>
                <a:lnTo>
                  <a:pt x="1337" y="712"/>
                </a:lnTo>
                <a:lnTo>
                  <a:pt x="13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 name="Google Shape;419;g13b95e63afd_1_1115"/>
          <p:cNvPicPr preferRelativeResize="0"/>
          <p:nvPr/>
        </p:nvPicPr>
        <p:blipFill>
          <a:blip r:embed="rId5">
            <a:alphaModFix/>
          </a:blip>
          <a:stretch>
            <a:fillRect/>
          </a:stretch>
        </p:blipFill>
        <p:spPr>
          <a:xfrm>
            <a:off x="1153751" y="1472213"/>
            <a:ext cx="318525" cy="318525"/>
          </a:xfrm>
          <a:prstGeom prst="rect">
            <a:avLst/>
          </a:prstGeom>
          <a:noFill/>
          <a:ln>
            <a:noFill/>
          </a:ln>
        </p:spPr>
      </p:pic>
      <p:sp>
        <p:nvSpPr>
          <p:cNvPr id="420" name="Google Shape;420;g13b95e63afd_1_1115"/>
          <p:cNvSpPr txBox="1"/>
          <p:nvPr/>
        </p:nvSpPr>
        <p:spPr>
          <a:xfrm>
            <a:off x="2041525" y="3513800"/>
            <a:ext cx="14400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solidFill>
                  <a:srgbClr val="3F2DA5"/>
                </a:solidFill>
                <a:latin typeface="Fira Sans Extra Condensed"/>
                <a:ea typeface="Fira Sans Extra Condensed"/>
                <a:cs typeface="Fira Sans Extra Condensed"/>
                <a:sym typeface="Fira Sans Extra Condensed"/>
              </a:rPr>
              <a:t>Reframing Strategies</a:t>
            </a:r>
            <a:endParaRPr sz="1600" b="1">
              <a:solidFill>
                <a:srgbClr val="3F2DA5"/>
              </a:solidFill>
              <a:latin typeface="Fira Sans Extra Condensed"/>
              <a:ea typeface="Fira Sans Extra Condensed"/>
              <a:cs typeface="Fira Sans Extra Condensed"/>
              <a:sym typeface="Fira Sans Extra Condensed"/>
            </a:endParaRPr>
          </a:p>
        </p:txBody>
      </p:sp>
      <p:pic>
        <p:nvPicPr>
          <p:cNvPr id="421" name="Google Shape;421;g13b95e63afd_1_1115"/>
          <p:cNvPicPr preferRelativeResize="0"/>
          <p:nvPr/>
        </p:nvPicPr>
        <p:blipFill>
          <a:blip r:embed="rId6">
            <a:alphaModFix/>
          </a:blip>
          <a:stretch>
            <a:fillRect/>
          </a:stretch>
        </p:blipFill>
        <p:spPr>
          <a:xfrm>
            <a:off x="1397975" y="3936300"/>
            <a:ext cx="2352800" cy="1604600"/>
          </a:xfrm>
          <a:prstGeom prst="rect">
            <a:avLst/>
          </a:prstGeom>
          <a:noFill/>
          <a:ln w="19050" cap="flat" cmpd="sng">
            <a:solidFill>
              <a:schemeClr val="lt1"/>
            </a:solidFill>
            <a:prstDash val="solid"/>
            <a:round/>
            <a:headEnd type="none" w="sm" len="sm"/>
            <a:tailEnd type="none" w="sm" len="sm"/>
          </a:ln>
        </p:spPr>
      </p:pic>
      <p:sp>
        <p:nvSpPr>
          <p:cNvPr id="422" name="Google Shape;422;g13b95e63afd_1_1115"/>
          <p:cNvSpPr txBox="1"/>
          <p:nvPr/>
        </p:nvSpPr>
        <p:spPr>
          <a:xfrm>
            <a:off x="4233000" y="4040288"/>
            <a:ext cx="14400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solidFill>
                  <a:schemeClr val="dk1"/>
                </a:solidFill>
                <a:latin typeface="Fira Sans Extra Condensed"/>
                <a:ea typeface="Fira Sans Extra Condensed"/>
                <a:cs typeface="Fira Sans Extra Condensed"/>
                <a:sym typeface="Fira Sans Extra Condensed"/>
              </a:rPr>
              <a:t>After Upsampling</a:t>
            </a:r>
            <a:endParaRPr>
              <a:solidFill>
                <a:schemeClr val="dk1"/>
              </a:solidFill>
              <a:latin typeface="Fira Sans Extra Condensed"/>
              <a:ea typeface="Fira Sans Extra Condensed"/>
              <a:cs typeface="Fira Sans Extra Condensed"/>
              <a:sym typeface="Fira Sans Extra Condensed"/>
            </a:endParaRPr>
          </a:p>
        </p:txBody>
      </p:sp>
      <p:sp>
        <p:nvSpPr>
          <p:cNvPr id="423" name="Google Shape;423;g13b95e63afd_1_1115"/>
          <p:cNvSpPr txBox="1"/>
          <p:nvPr/>
        </p:nvSpPr>
        <p:spPr>
          <a:xfrm>
            <a:off x="4273750" y="4412675"/>
            <a:ext cx="14400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solidFill>
                  <a:srgbClr val="6146D9"/>
                </a:solidFill>
                <a:latin typeface="Fira Sans Extra Condensed"/>
                <a:ea typeface="Fira Sans Extra Condensed"/>
                <a:cs typeface="Fira Sans Extra Condensed"/>
                <a:sym typeface="Fira Sans Extra Condensed"/>
              </a:rPr>
              <a:t>19776</a:t>
            </a:r>
            <a:br>
              <a:rPr lang="en-US" sz="2100" b="1">
                <a:solidFill>
                  <a:srgbClr val="6146D9"/>
                </a:solidFill>
                <a:latin typeface="Fira Sans Extra Condensed"/>
                <a:ea typeface="Fira Sans Extra Condensed"/>
                <a:cs typeface="Fira Sans Extra Condensed"/>
                <a:sym typeface="Fira Sans Extra Condensed"/>
              </a:rPr>
            </a:br>
            <a:r>
              <a:rPr lang="en-US" sz="1200">
                <a:solidFill>
                  <a:srgbClr val="212121"/>
                </a:solidFill>
                <a:highlight>
                  <a:srgbClr val="FFFFFF"/>
                </a:highlight>
                <a:latin typeface="Roboto"/>
                <a:ea typeface="Roboto"/>
                <a:cs typeface="Roboto"/>
                <a:sym typeface="Roboto"/>
              </a:rPr>
              <a:t>single label annotation</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US" sz="2100" b="1">
                <a:solidFill>
                  <a:srgbClr val="6146D9"/>
                </a:solidFill>
                <a:latin typeface="Fira Sans Extra Condensed"/>
                <a:ea typeface="Fira Sans Extra Condensed"/>
                <a:cs typeface="Fira Sans Extra Condensed"/>
                <a:sym typeface="Fira Sans Extra Condensed"/>
              </a:rPr>
              <a:t> </a:t>
            </a:r>
            <a:endParaRPr sz="2100" b="1">
              <a:solidFill>
                <a:srgbClr val="6146D9"/>
              </a:solidFill>
              <a:latin typeface="Fira Sans Extra Condensed"/>
              <a:ea typeface="Fira Sans Extra Condensed"/>
              <a:cs typeface="Fira Sans Extra Condensed"/>
              <a:sym typeface="Fira Sans Extra Condensed"/>
            </a:endParaRPr>
          </a:p>
        </p:txBody>
      </p:sp>
      <p:sp>
        <p:nvSpPr>
          <p:cNvPr id="424" name="Google Shape;424;g13b95e63afd_1_1115"/>
          <p:cNvSpPr txBox="1"/>
          <p:nvPr/>
        </p:nvSpPr>
        <p:spPr>
          <a:xfrm>
            <a:off x="4232950" y="2182750"/>
            <a:ext cx="1440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Roboto"/>
                <a:ea typeface="Roboto"/>
                <a:cs typeface="Roboto"/>
                <a:sym typeface="Roboto"/>
              </a:rPr>
              <a:t>Reframed </a:t>
            </a:r>
            <a:r>
              <a:rPr lang="en-US" b="1">
                <a:solidFill>
                  <a:srgbClr val="6146D9"/>
                </a:solidFill>
                <a:latin typeface="Fira Sans Extra Condensed"/>
                <a:ea typeface="Fira Sans Extra Condensed"/>
                <a:cs typeface="Fira Sans Extra Condensed"/>
                <a:sym typeface="Fira Sans Extra Condensed"/>
              </a:rPr>
              <a:t>#</a:t>
            </a:r>
            <a:r>
              <a:rPr lang="en-US" sz="1200" b="1">
                <a:solidFill>
                  <a:srgbClr val="6146D9"/>
                </a:solidFill>
                <a:latin typeface="Fira Sans Extra Condensed"/>
                <a:ea typeface="Fira Sans Extra Condensed"/>
                <a:cs typeface="Fira Sans Extra Condensed"/>
                <a:sym typeface="Fira Sans Extra Condensed"/>
              </a:rPr>
              <a:t>stressed</a:t>
            </a:r>
            <a:r>
              <a:rPr lang="en-US" sz="1200">
                <a:latin typeface="Roboto"/>
                <a:ea typeface="Roboto"/>
                <a:cs typeface="Roboto"/>
                <a:sym typeface="Roboto"/>
              </a:rPr>
              <a:t> tweets </a:t>
            </a:r>
            <a:endParaRPr sz="1200">
              <a:latin typeface="Roboto"/>
              <a:ea typeface="Roboto"/>
              <a:cs typeface="Roboto"/>
              <a:sym typeface="Roboto"/>
            </a:endParaRPr>
          </a:p>
        </p:txBody>
      </p:sp>
      <p:pic>
        <p:nvPicPr>
          <p:cNvPr id="425" name="Google Shape;425;g13b95e63afd_1_1115"/>
          <p:cNvPicPr preferRelativeResize="0"/>
          <p:nvPr/>
        </p:nvPicPr>
        <p:blipFill>
          <a:blip r:embed="rId7">
            <a:alphaModFix/>
          </a:blip>
          <a:stretch>
            <a:fillRect/>
          </a:stretch>
        </p:blipFill>
        <p:spPr>
          <a:xfrm>
            <a:off x="3850617" y="1477825"/>
            <a:ext cx="304800" cy="304800"/>
          </a:xfrm>
          <a:prstGeom prst="rect">
            <a:avLst/>
          </a:prstGeom>
          <a:noFill/>
          <a:ln>
            <a:noFill/>
          </a:ln>
        </p:spPr>
      </p:pic>
      <p:sp>
        <p:nvSpPr>
          <p:cNvPr id="426" name="Google Shape;426;g13b95e63afd_1_1115"/>
          <p:cNvSpPr/>
          <p:nvPr/>
        </p:nvSpPr>
        <p:spPr>
          <a:xfrm>
            <a:off x="6609725" y="1584638"/>
            <a:ext cx="4756500" cy="4444200"/>
          </a:xfrm>
          <a:prstGeom prst="rect">
            <a:avLst/>
          </a:prstGeom>
          <a:noFill/>
          <a:ln w="19050" cap="flat" cmpd="sng">
            <a:solidFill>
              <a:srgbClr val="77AD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g13b95e63afd_1_1115"/>
          <p:cNvSpPr/>
          <p:nvPr/>
        </p:nvSpPr>
        <p:spPr>
          <a:xfrm>
            <a:off x="6262213" y="1228563"/>
            <a:ext cx="696000" cy="696000"/>
          </a:xfrm>
          <a:prstGeom prst="ellipse">
            <a:avLst/>
          </a:prstGeom>
          <a:solidFill>
            <a:srgbClr val="77ADE6"/>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g13b95e63afd_1_1115"/>
          <p:cNvSpPr txBox="1"/>
          <p:nvPr/>
        </p:nvSpPr>
        <p:spPr>
          <a:xfrm>
            <a:off x="9292950" y="1681063"/>
            <a:ext cx="14400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solidFill>
                  <a:srgbClr val="77ADE6"/>
                </a:solidFill>
                <a:latin typeface="Fira Sans Extra Condensed"/>
                <a:ea typeface="Fira Sans Extra Condensed"/>
                <a:cs typeface="Fira Sans Extra Condensed"/>
                <a:sym typeface="Fira Sans Extra Condensed"/>
              </a:rPr>
              <a:t>Experiments</a:t>
            </a:r>
            <a:endParaRPr sz="1600" b="1">
              <a:solidFill>
                <a:srgbClr val="77ADE6"/>
              </a:solidFill>
              <a:latin typeface="Fira Sans Extra Condensed"/>
              <a:ea typeface="Fira Sans Extra Condensed"/>
              <a:cs typeface="Fira Sans Extra Condensed"/>
              <a:sym typeface="Fira Sans Extra Condensed"/>
            </a:endParaRPr>
          </a:p>
        </p:txBody>
      </p:sp>
      <p:sp>
        <p:nvSpPr>
          <p:cNvPr id="429" name="Google Shape;429;g13b95e63afd_1_1115"/>
          <p:cNvSpPr txBox="1"/>
          <p:nvPr/>
        </p:nvSpPr>
        <p:spPr>
          <a:xfrm>
            <a:off x="6838750" y="1927638"/>
            <a:ext cx="40953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300" b="1">
                <a:latin typeface="Fira Sans Extra Condensed"/>
                <a:ea typeface="Fira Sans Extra Condensed"/>
                <a:cs typeface="Fira Sans Extra Condensed"/>
                <a:sym typeface="Fira Sans Extra Condensed"/>
              </a:rPr>
              <a:t>What features make up different frames?</a:t>
            </a:r>
            <a:endParaRPr sz="1300" b="1">
              <a:latin typeface="Fira Sans Extra Condensed"/>
              <a:ea typeface="Fira Sans Extra Condensed"/>
              <a:cs typeface="Fira Sans Extra Condensed"/>
              <a:sym typeface="Fira Sans Extra Condensed"/>
            </a:endParaRPr>
          </a:p>
        </p:txBody>
      </p:sp>
      <p:pic>
        <p:nvPicPr>
          <p:cNvPr id="430" name="Google Shape;430;g13b95e63afd_1_1115"/>
          <p:cNvPicPr preferRelativeResize="0"/>
          <p:nvPr/>
        </p:nvPicPr>
        <p:blipFill>
          <a:blip r:embed="rId8">
            <a:alphaModFix/>
          </a:blip>
          <a:stretch>
            <a:fillRect/>
          </a:stretch>
        </p:blipFill>
        <p:spPr>
          <a:xfrm>
            <a:off x="8921401" y="2312637"/>
            <a:ext cx="2012647" cy="1200600"/>
          </a:xfrm>
          <a:prstGeom prst="rect">
            <a:avLst/>
          </a:prstGeom>
          <a:noFill/>
          <a:ln w="19050" cap="flat" cmpd="sng">
            <a:solidFill>
              <a:schemeClr val="lt1"/>
            </a:solidFill>
            <a:prstDash val="solid"/>
            <a:round/>
            <a:headEnd type="none" w="sm" len="sm"/>
            <a:tailEnd type="none" w="sm" len="sm"/>
          </a:ln>
        </p:spPr>
      </p:pic>
      <p:pic>
        <p:nvPicPr>
          <p:cNvPr id="431" name="Google Shape;431;g13b95e63afd_1_1115"/>
          <p:cNvPicPr preferRelativeResize="0"/>
          <p:nvPr/>
        </p:nvPicPr>
        <p:blipFill rotWithShape="1">
          <a:blip r:embed="rId9">
            <a:alphaModFix/>
          </a:blip>
          <a:srcRect t="15919" r="9469" b="14071"/>
          <a:stretch/>
        </p:blipFill>
        <p:spPr>
          <a:xfrm>
            <a:off x="6782938" y="2749150"/>
            <a:ext cx="1813225" cy="585000"/>
          </a:xfrm>
          <a:prstGeom prst="rect">
            <a:avLst/>
          </a:prstGeom>
          <a:noFill/>
          <a:ln>
            <a:noFill/>
          </a:ln>
        </p:spPr>
      </p:pic>
      <p:sp>
        <p:nvSpPr>
          <p:cNvPr id="432" name="Google Shape;432;g13b95e63afd_1_1115"/>
          <p:cNvSpPr txBox="1"/>
          <p:nvPr/>
        </p:nvSpPr>
        <p:spPr>
          <a:xfrm>
            <a:off x="6838750" y="2312638"/>
            <a:ext cx="1701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rgbClr val="70C2DF"/>
                </a:solidFill>
                <a:latin typeface="Roboto"/>
                <a:ea typeface="Roboto"/>
                <a:cs typeface="Roboto"/>
                <a:sym typeface="Roboto"/>
              </a:rPr>
              <a:t>Likelihood Ratio</a:t>
            </a:r>
            <a:endParaRPr sz="1200" b="1">
              <a:solidFill>
                <a:srgbClr val="70C2DF"/>
              </a:solidFill>
              <a:latin typeface="Roboto"/>
              <a:ea typeface="Roboto"/>
              <a:cs typeface="Roboto"/>
              <a:sym typeface="Roboto"/>
            </a:endParaRPr>
          </a:p>
        </p:txBody>
      </p:sp>
      <p:pic>
        <p:nvPicPr>
          <p:cNvPr id="433" name="Google Shape;433;g13b95e63afd_1_1115"/>
          <p:cNvPicPr preferRelativeResize="0"/>
          <p:nvPr/>
        </p:nvPicPr>
        <p:blipFill>
          <a:blip r:embed="rId10">
            <a:alphaModFix/>
          </a:blip>
          <a:stretch>
            <a:fillRect/>
          </a:stretch>
        </p:blipFill>
        <p:spPr>
          <a:xfrm>
            <a:off x="6380885" y="1347213"/>
            <a:ext cx="458700" cy="458700"/>
          </a:xfrm>
          <a:prstGeom prst="rect">
            <a:avLst/>
          </a:prstGeom>
          <a:noFill/>
          <a:ln>
            <a:noFill/>
          </a:ln>
        </p:spPr>
      </p:pic>
      <p:sp>
        <p:nvSpPr>
          <p:cNvPr id="434" name="Google Shape;434;g13b95e63afd_1_1115"/>
          <p:cNvSpPr txBox="1"/>
          <p:nvPr/>
        </p:nvSpPr>
        <p:spPr>
          <a:xfrm>
            <a:off x="6991150" y="3527838"/>
            <a:ext cx="39429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300" b="1">
                <a:latin typeface="Fira Sans Extra Condensed"/>
                <a:ea typeface="Fira Sans Extra Condensed"/>
                <a:cs typeface="Fira Sans Extra Condensed"/>
                <a:sym typeface="Fira Sans Extra Condensed"/>
              </a:rPr>
              <a:t>How well do basic NLP models do in predicting different types of positive frames?</a:t>
            </a:r>
            <a:endParaRPr sz="1300" b="1">
              <a:latin typeface="Fira Sans Extra Condensed"/>
              <a:ea typeface="Fira Sans Extra Condensed"/>
              <a:cs typeface="Fira Sans Extra Condensed"/>
              <a:sym typeface="Fira Sans Extra Condensed"/>
            </a:endParaRPr>
          </a:p>
        </p:txBody>
      </p:sp>
      <p:graphicFrame>
        <p:nvGraphicFramePr>
          <p:cNvPr id="435" name="Google Shape;435;g13b95e63afd_1_1115"/>
          <p:cNvGraphicFramePr/>
          <p:nvPr/>
        </p:nvGraphicFramePr>
        <p:xfrm>
          <a:off x="6609788" y="4158713"/>
          <a:ext cx="4756525" cy="1408000"/>
        </p:xfrm>
        <a:graphic>
          <a:graphicData uri="http://schemas.openxmlformats.org/drawingml/2006/table">
            <a:tbl>
              <a:tblPr>
                <a:noFill/>
                <a:tableStyleId>{3D70D1A3-7812-4056-AED2-51B75A3C86C3}</a:tableStyleId>
              </a:tblPr>
              <a:tblGrid>
                <a:gridCol w="1082875">
                  <a:extLst>
                    <a:ext uri="{9D8B030D-6E8A-4147-A177-3AD203B41FA5}">
                      <a16:colId xmlns:a16="http://schemas.microsoft.com/office/drawing/2014/main" val="20000"/>
                    </a:ext>
                  </a:extLst>
                </a:gridCol>
                <a:gridCol w="931075">
                  <a:extLst>
                    <a:ext uri="{9D8B030D-6E8A-4147-A177-3AD203B41FA5}">
                      <a16:colId xmlns:a16="http://schemas.microsoft.com/office/drawing/2014/main" val="20001"/>
                    </a:ext>
                  </a:extLst>
                </a:gridCol>
                <a:gridCol w="961450">
                  <a:extLst>
                    <a:ext uri="{9D8B030D-6E8A-4147-A177-3AD203B41FA5}">
                      <a16:colId xmlns:a16="http://schemas.microsoft.com/office/drawing/2014/main" val="20002"/>
                    </a:ext>
                  </a:extLst>
                </a:gridCol>
                <a:gridCol w="931075">
                  <a:extLst>
                    <a:ext uri="{9D8B030D-6E8A-4147-A177-3AD203B41FA5}">
                      <a16:colId xmlns:a16="http://schemas.microsoft.com/office/drawing/2014/main" val="20003"/>
                    </a:ext>
                  </a:extLst>
                </a:gridCol>
                <a:gridCol w="850050">
                  <a:extLst>
                    <a:ext uri="{9D8B030D-6E8A-4147-A177-3AD203B41FA5}">
                      <a16:colId xmlns:a16="http://schemas.microsoft.com/office/drawing/2014/main" val="20004"/>
                    </a:ext>
                  </a:extLst>
                </a:gridCol>
              </a:tblGrid>
              <a:tr h="664475">
                <a:tc>
                  <a:txBody>
                    <a:bodyPr/>
                    <a:lstStyle/>
                    <a:p>
                      <a:pPr marL="0" lvl="0" indent="0" algn="r" rtl="0">
                        <a:spcBef>
                          <a:spcPts val="0"/>
                        </a:spcBef>
                        <a:spcAft>
                          <a:spcPts val="0"/>
                        </a:spcAft>
                        <a:buNone/>
                      </a:pPr>
                      <a:r>
                        <a:rPr lang="en-US" sz="1000">
                          <a:latin typeface="Roboto"/>
                          <a:ea typeface="Roboto"/>
                          <a:cs typeface="Roboto"/>
                          <a:sym typeface="Roboto"/>
                        </a:rPr>
                        <a:t> </a:t>
                      </a:r>
                      <a:endParaRPr sz="1000">
                        <a:latin typeface="Roboto"/>
                        <a:ea typeface="Roboto"/>
                        <a:cs typeface="Roboto"/>
                        <a:sym typeface="Roboto"/>
                      </a:endParaRPr>
                    </a:p>
                  </a:txBody>
                  <a:tcPr marL="0" marR="0" marT="0" marB="0">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spcBef>
                          <a:spcPts val="0"/>
                        </a:spcBef>
                        <a:spcAft>
                          <a:spcPts val="0"/>
                        </a:spcAft>
                        <a:buNone/>
                      </a:pPr>
                      <a:r>
                        <a:rPr lang="en-US" sz="1000" b="1">
                          <a:latin typeface="Roboto"/>
                          <a:ea typeface="Roboto"/>
                          <a:cs typeface="Roboto"/>
                          <a:sym typeface="Roboto"/>
                        </a:rPr>
                        <a:t>Multinomial Naive Bayes</a:t>
                      </a:r>
                      <a:endParaRPr sz="1000" b="1">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spcBef>
                          <a:spcPts val="0"/>
                        </a:spcBef>
                        <a:spcAft>
                          <a:spcPts val="0"/>
                        </a:spcAft>
                        <a:buNone/>
                      </a:pPr>
                      <a:r>
                        <a:rPr lang="en-US" sz="1000" b="1">
                          <a:latin typeface="Roboto"/>
                          <a:ea typeface="Roboto"/>
                          <a:cs typeface="Roboto"/>
                          <a:sym typeface="Roboto"/>
                        </a:rPr>
                        <a:t>Support Vector Machine</a:t>
                      </a:r>
                      <a:endParaRPr sz="1000" b="1">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spcBef>
                          <a:spcPts val="0"/>
                        </a:spcBef>
                        <a:spcAft>
                          <a:spcPts val="0"/>
                        </a:spcAft>
                        <a:buNone/>
                      </a:pPr>
                      <a:r>
                        <a:rPr lang="en-US" sz="1000" b="1">
                          <a:latin typeface="Roboto"/>
                          <a:ea typeface="Roboto"/>
                          <a:cs typeface="Roboto"/>
                          <a:sym typeface="Roboto"/>
                        </a:rPr>
                        <a:t>Random Forest</a:t>
                      </a:r>
                      <a:endParaRPr sz="1000" b="1">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spcBef>
                          <a:spcPts val="0"/>
                        </a:spcBef>
                        <a:spcAft>
                          <a:spcPts val="0"/>
                        </a:spcAft>
                        <a:buNone/>
                      </a:pPr>
                      <a:r>
                        <a:rPr lang="en-US" sz="1000" b="1">
                          <a:latin typeface="Roboto"/>
                          <a:ea typeface="Roboto"/>
                          <a:cs typeface="Roboto"/>
                          <a:sym typeface="Roboto"/>
                        </a:rPr>
                        <a:t>Logistic Regression</a:t>
                      </a:r>
                      <a:endParaRPr sz="1000" b="1">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extLst>
                  <a:ext uri="{0D108BD9-81ED-4DB2-BD59-A6C34878D82A}">
                    <a16:rowId xmlns:a16="http://schemas.microsoft.com/office/drawing/2014/main" val="10000"/>
                  </a:ext>
                </a:extLst>
              </a:tr>
              <a:tr h="301550">
                <a:tc>
                  <a:txBody>
                    <a:bodyPr/>
                    <a:lstStyle/>
                    <a:p>
                      <a:pPr marL="0" lvl="0" indent="0" algn="r" rtl="0">
                        <a:spcBef>
                          <a:spcPts val="0"/>
                        </a:spcBef>
                        <a:spcAft>
                          <a:spcPts val="0"/>
                        </a:spcAft>
                        <a:buNone/>
                      </a:pPr>
                      <a:r>
                        <a:rPr lang="en-US" sz="900" b="1">
                          <a:latin typeface="Roboto"/>
                          <a:ea typeface="Roboto"/>
                          <a:cs typeface="Roboto"/>
                          <a:sym typeface="Roboto"/>
                        </a:rPr>
                        <a:t>Countvectorizer</a:t>
                      </a:r>
                      <a:endParaRPr sz="900" b="1">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0.52941176</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0.61806843</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0.65649755</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0.6018877</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extLst>
                  <a:ext uri="{0D108BD9-81ED-4DB2-BD59-A6C34878D82A}">
                    <a16:rowId xmlns:a16="http://schemas.microsoft.com/office/drawing/2014/main" val="10001"/>
                  </a:ext>
                </a:extLst>
              </a:tr>
              <a:tr h="309750">
                <a:tc>
                  <a:txBody>
                    <a:bodyPr/>
                    <a:lstStyle/>
                    <a:p>
                      <a:pPr marL="0" lvl="0" indent="0" algn="r" rtl="0">
                        <a:spcBef>
                          <a:spcPts val="0"/>
                        </a:spcBef>
                        <a:spcAft>
                          <a:spcPts val="0"/>
                        </a:spcAft>
                        <a:buNone/>
                      </a:pPr>
                      <a:r>
                        <a:rPr lang="en-US" sz="900" b="1">
                          <a:latin typeface="Roboto"/>
                          <a:ea typeface="Roboto"/>
                          <a:cs typeface="Roboto"/>
                          <a:sym typeface="Roboto"/>
                        </a:rPr>
                        <a:t>TFIDF</a:t>
                      </a:r>
                      <a:endParaRPr sz="900" b="1">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0.53362548</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0.57980785</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300" b="1">
                          <a:solidFill>
                            <a:schemeClr val="dk1"/>
                          </a:solidFill>
                          <a:latin typeface="Fira Sans Extra Condensed"/>
                          <a:ea typeface="Fira Sans Extra Condensed"/>
                          <a:cs typeface="Fira Sans Extra Condensed"/>
                          <a:sym typeface="Fira Sans Extra Condensed"/>
                        </a:rPr>
                        <a:t>0.66121692</a:t>
                      </a:r>
                      <a:endParaRPr sz="1300" b="1">
                        <a:solidFill>
                          <a:schemeClr val="dk1"/>
                        </a:solidFill>
                        <a:latin typeface="Fira Sans Extra Condensed"/>
                        <a:ea typeface="Fira Sans Extra Condensed"/>
                        <a:cs typeface="Fira Sans Extra Condensed"/>
                        <a:sym typeface="Fira Sans Extra Condensed"/>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tc>
                  <a:txBody>
                    <a:bodyPr/>
                    <a:lstStyle/>
                    <a:p>
                      <a:pPr marL="0" lvl="0" indent="0" algn="r" rtl="0">
                        <a:lnSpc>
                          <a:spcPct val="115000"/>
                        </a:lnSpc>
                        <a:spcBef>
                          <a:spcPts val="0"/>
                        </a:spcBef>
                        <a:spcAft>
                          <a:spcPts val="0"/>
                        </a:spcAft>
                        <a:buNone/>
                      </a:pPr>
                      <a:r>
                        <a:rPr lang="en-US" sz="1000">
                          <a:latin typeface="Roboto"/>
                          <a:ea typeface="Roboto"/>
                          <a:cs typeface="Roboto"/>
                          <a:sym typeface="Roboto"/>
                        </a:rPr>
                        <a:t>0.5643013</a:t>
                      </a:r>
                      <a:endParaRPr sz="1000">
                        <a:latin typeface="Roboto"/>
                        <a:ea typeface="Roboto"/>
                        <a:cs typeface="Roboto"/>
                        <a:sym typeface="Roboto"/>
                      </a:endParaRPr>
                    </a:p>
                  </a:txBody>
                  <a:tcPr marL="91425" marR="91425" marT="91425" marB="91425">
                    <a:lnL w="19050" cap="flat" cmpd="sng">
                      <a:solidFill>
                        <a:srgbClr val="70C2DF"/>
                      </a:solidFill>
                      <a:prstDash val="dot"/>
                      <a:round/>
                      <a:headEnd type="none" w="sm" len="sm"/>
                      <a:tailEnd type="none" w="sm" len="sm"/>
                    </a:lnL>
                    <a:lnR w="19050" cap="flat" cmpd="sng">
                      <a:solidFill>
                        <a:srgbClr val="70C2DF"/>
                      </a:solidFill>
                      <a:prstDash val="dot"/>
                      <a:round/>
                      <a:headEnd type="none" w="sm" len="sm"/>
                      <a:tailEnd type="none" w="sm" len="sm"/>
                    </a:lnR>
                    <a:lnT w="19050" cap="flat" cmpd="sng">
                      <a:solidFill>
                        <a:srgbClr val="70C2DF"/>
                      </a:solidFill>
                      <a:prstDash val="dot"/>
                      <a:round/>
                      <a:headEnd type="none" w="sm" len="sm"/>
                      <a:tailEnd type="none" w="sm" len="sm"/>
                    </a:lnT>
                    <a:lnB w="19050" cap="flat" cmpd="sng">
                      <a:solidFill>
                        <a:srgbClr val="70C2DF"/>
                      </a:solidFill>
                      <a:prstDash val="dot"/>
                      <a:round/>
                      <a:headEnd type="none" w="sm" len="sm"/>
                      <a:tailEnd type="none" w="sm" len="sm"/>
                    </a:lnB>
                  </a:tcPr>
                </a:tc>
                <a:extLst>
                  <a:ext uri="{0D108BD9-81ED-4DB2-BD59-A6C34878D82A}">
                    <a16:rowId xmlns:a16="http://schemas.microsoft.com/office/drawing/2014/main" val="10002"/>
                  </a:ext>
                </a:extLst>
              </a:tr>
            </a:tbl>
          </a:graphicData>
        </a:graphic>
      </p:graphicFrame>
      <p:sp>
        <p:nvSpPr>
          <p:cNvPr id="436" name="Google Shape;436;g13b95e63afd_1_1115"/>
          <p:cNvSpPr txBox="1"/>
          <p:nvPr/>
        </p:nvSpPr>
        <p:spPr>
          <a:xfrm>
            <a:off x="8093350" y="5589125"/>
            <a:ext cx="29169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b="1">
                <a:solidFill>
                  <a:srgbClr val="77ADE6"/>
                </a:solidFill>
                <a:latin typeface="Roboto"/>
                <a:ea typeface="Roboto"/>
                <a:cs typeface="Roboto"/>
                <a:sym typeface="Roboto"/>
              </a:rPr>
              <a:t>Accuracy : 66.1 %</a:t>
            </a:r>
            <a:endParaRPr sz="1700" b="1">
              <a:solidFill>
                <a:srgbClr val="77ADE6"/>
              </a:solidFill>
              <a:latin typeface="Roboto"/>
              <a:ea typeface="Roboto"/>
              <a:cs typeface="Roboto"/>
              <a:sym typeface="Roboto"/>
            </a:endParaRPr>
          </a:p>
        </p:txBody>
      </p:sp>
      <p:sp>
        <p:nvSpPr>
          <p:cNvPr id="437" name="Google Shape;437;g13b95e63afd_1_1115"/>
          <p:cNvSpPr txBox="1"/>
          <p:nvPr/>
        </p:nvSpPr>
        <p:spPr>
          <a:xfrm>
            <a:off x="2761288" y="485275"/>
            <a:ext cx="82296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a:latin typeface="Fira Sans Extra Condensed ExtraBold"/>
                <a:ea typeface="Fira Sans Extra Condensed ExtraBold"/>
                <a:cs typeface="Fira Sans Extra Condensed ExtraBold"/>
                <a:sym typeface="Fira Sans Extra Condensed ExtraBold"/>
              </a:rPr>
              <a:t>Positive Frame</a:t>
            </a:r>
            <a:endParaRPr sz="2400">
              <a:latin typeface="Fira Sans Extra Condensed ExtraBold"/>
              <a:ea typeface="Fira Sans Extra Condensed ExtraBold"/>
              <a:cs typeface="Fira Sans Extra Condensed ExtraBold"/>
              <a:sym typeface="Fira Sans Extra Condensed ExtraBold"/>
            </a:endParaRPr>
          </a:p>
        </p:txBody>
      </p:sp>
      <p:cxnSp>
        <p:nvCxnSpPr>
          <p:cNvPr id="438" name="Google Shape;438;g13b95e63afd_1_1115"/>
          <p:cNvCxnSpPr/>
          <p:nvPr/>
        </p:nvCxnSpPr>
        <p:spPr>
          <a:xfrm>
            <a:off x="1391350" y="1059550"/>
            <a:ext cx="9768900" cy="24600"/>
          </a:xfrm>
          <a:prstGeom prst="straightConnector1">
            <a:avLst/>
          </a:prstGeom>
          <a:noFill/>
          <a:ln w="28575" cap="flat" cmpd="sng">
            <a:solidFill>
              <a:schemeClr val="accent5"/>
            </a:solidFill>
            <a:prstDash val="solid"/>
            <a:round/>
            <a:headEnd type="none" w="med" len="med"/>
            <a:tailEnd type="none" w="med" len="med"/>
          </a:ln>
        </p:spPr>
      </p:cxnSp>
      <p:pic>
        <p:nvPicPr>
          <p:cNvPr id="7" name="Video 6">
            <a:hlinkClick r:id="" action="ppaction://media"/>
            <a:extLst>
              <a:ext uri="{FF2B5EF4-FFF2-40B4-BE49-F238E27FC236}">
                <a16:creationId xmlns:a16="http://schemas.microsoft.com/office/drawing/2014/main" id="{D99A0C0F-4E1C-47A7-9D71-5285D5DE497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240"/>
    </mc:Choice>
    <mc:Fallback>
      <p:transition spd="slow" advTm="55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13b95e63afd_1_1460"/>
          <p:cNvSpPr txBox="1">
            <a:spLocks noGrp="1"/>
          </p:cNvSpPr>
          <p:nvPr>
            <p:ph type="sldNum" idx="12"/>
          </p:nvPr>
        </p:nvSpPr>
        <p:spPr>
          <a:xfrm>
            <a:off x="9089572" y="6356350"/>
            <a:ext cx="458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445" name="Google Shape;445;g13b95e63afd_1_1460"/>
          <p:cNvSpPr/>
          <p:nvPr/>
        </p:nvSpPr>
        <p:spPr>
          <a:xfrm>
            <a:off x="1284975" y="1993175"/>
            <a:ext cx="4040100" cy="3158700"/>
          </a:xfrm>
          <a:prstGeom prst="rect">
            <a:avLst/>
          </a:prstGeom>
          <a:noFill/>
          <a:ln w="19050" cap="flat" cmpd="sng">
            <a:solidFill>
              <a:srgbClr val="3F2D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g13b95e63afd_1_1460"/>
          <p:cNvSpPr/>
          <p:nvPr/>
        </p:nvSpPr>
        <p:spPr>
          <a:xfrm>
            <a:off x="937625" y="1641200"/>
            <a:ext cx="696000" cy="696000"/>
          </a:xfrm>
          <a:prstGeom prst="ellipse">
            <a:avLst/>
          </a:prstGeom>
          <a:solidFill>
            <a:srgbClr val="3F2DA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g13b95e63afd_1_1460"/>
          <p:cNvSpPr txBox="1"/>
          <p:nvPr/>
        </p:nvSpPr>
        <p:spPr>
          <a:xfrm>
            <a:off x="1853750" y="1125225"/>
            <a:ext cx="9230400" cy="51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solidFill>
                  <a:schemeClr val="dk1"/>
                </a:solidFill>
                <a:latin typeface="Fira Sans Extra Condensed"/>
                <a:ea typeface="Fira Sans Extra Condensed"/>
                <a:cs typeface="Fira Sans Extra Condensed"/>
                <a:sym typeface="Fira Sans Extra Condensed"/>
              </a:rPr>
              <a:t>How often do people online use positive frames?</a:t>
            </a:r>
            <a:endParaRPr sz="1600" b="1">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chemeClr val="dk1"/>
              </a:buClr>
              <a:buSzPts val="1100"/>
              <a:buFont typeface="Arial"/>
              <a:buNone/>
            </a:pPr>
            <a:r>
              <a:rPr lang="en-US" sz="1500">
                <a:solidFill>
                  <a:schemeClr val="dk1"/>
                </a:solidFill>
                <a:latin typeface="Fira Sans Extra Condensed"/>
                <a:ea typeface="Fira Sans Extra Condensed"/>
                <a:cs typeface="Fira Sans Extra Condensed"/>
                <a:sym typeface="Fira Sans Extra Condensed"/>
              </a:rPr>
              <a:t>Using Random Forest and Retrieved #stressed  Tweet replies</a:t>
            </a:r>
            <a:endParaRPr sz="1500">
              <a:solidFill>
                <a:schemeClr val="dk1"/>
              </a:solidFill>
              <a:latin typeface="Fira Sans Extra Condensed"/>
              <a:ea typeface="Fira Sans Extra Condensed"/>
              <a:cs typeface="Fira Sans Extra Condensed"/>
              <a:sym typeface="Fira Sans Extra Condensed"/>
            </a:endParaRPr>
          </a:p>
        </p:txBody>
      </p:sp>
      <p:sp>
        <p:nvSpPr>
          <p:cNvPr id="448" name="Google Shape;448;g13b95e63afd_1_1460"/>
          <p:cNvSpPr txBox="1"/>
          <p:nvPr/>
        </p:nvSpPr>
        <p:spPr>
          <a:xfrm>
            <a:off x="2345450" y="2148400"/>
            <a:ext cx="26937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a:solidFill>
                  <a:srgbClr val="3F2DA5"/>
                </a:solidFill>
                <a:latin typeface="Fira Sans Extra Condensed"/>
                <a:ea typeface="Fira Sans Extra Condensed"/>
                <a:cs typeface="Fira Sans Extra Condensed"/>
                <a:sym typeface="Fira Sans Extra Condensed"/>
              </a:rPr>
              <a:t>Classification Report:</a:t>
            </a:r>
            <a:endParaRPr b="1">
              <a:solidFill>
                <a:srgbClr val="3F2DA5"/>
              </a:solidFill>
              <a:latin typeface="Fira Sans Extra Condensed"/>
              <a:ea typeface="Fira Sans Extra Condensed"/>
              <a:cs typeface="Fira Sans Extra Condensed"/>
              <a:sym typeface="Fira Sans Extra Condensed"/>
            </a:endParaRPr>
          </a:p>
        </p:txBody>
      </p:sp>
      <p:graphicFrame>
        <p:nvGraphicFramePr>
          <p:cNvPr id="449" name="Google Shape;449;g13b95e63afd_1_1460"/>
          <p:cNvGraphicFramePr/>
          <p:nvPr/>
        </p:nvGraphicFramePr>
        <p:xfrm>
          <a:off x="1334590" y="2547970"/>
          <a:ext cx="3990475" cy="2049125"/>
        </p:xfrm>
        <a:graphic>
          <a:graphicData uri="http://schemas.openxmlformats.org/drawingml/2006/table">
            <a:tbl>
              <a:tblPr>
                <a:noFill/>
                <a:tableStyleId>{3D70D1A3-7812-4056-AED2-51B75A3C86C3}</a:tableStyleId>
              </a:tblPr>
              <a:tblGrid>
                <a:gridCol w="990400">
                  <a:extLst>
                    <a:ext uri="{9D8B030D-6E8A-4147-A177-3AD203B41FA5}">
                      <a16:colId xmlns:a16="http://schemas.microsoft.com/office/drawing/2014/main" val="20000"/>
                    </a:ext>
                  </a:extLst>
                </a:gridCol>
                <a:gridCol w="783975">
                  <a:extLst>
                    <a:ext uri="{9D8B030D-6E8A-4147-A177-3AD203B41FA5}">
                      <a16:colId xmlns:a16="http://schemas.microsoft.com/office/drawing/2014/main" val="20001"/>
                    </a:ext>
                  </a:extLst>
                </a:gridCol>
                <a:gridCol w="681600">
                  <a:extLst>
                    <a:ext uri="{9D8B030D-6E8A-4147-A177-3AD203B41FA5}">
                      <a16:colId xmlns:a16="http://schemas.microsoft.com/office/drawing/2014/main" val="20002"/>
                    </a:ext>
                  </a:extLst>
                </a:gridCol>
                <a:gridCol w="736500">
                  <a:extLst>
                    <a:ext uri="{9D8B030D-6E8A-4147-A177-3AD203B41FA5}">
                      <a16:colId xmlns:a16="http://schemas.microsoft.com/office/drawing/2014/main" val="20003"/>
                    </a:ext>
                  </a:extLst>
                </a:gridCol>
                <a:gridCol w="798000">
                  <a:extLst>
                    <a:ext uri="{9D8B030D-6E8A-4147-A177-3AD203B41FA5}">
                      <a16:colId xmlns:a16="http://schemas.microsoft.com/office/drawing/2014/main" val="20004"/>
                    </a:ext>
                  </a:extLst>
                </a:gridCol>
              </a:tblGrid>
              <a:tr h="396200">
                <a:tc>
                  <a:txBody>
                    <a:bodyPr/>
                    <a:lstStyle/>
                    <a:p>
                      <a:pPr marL="0" lvl="0" indent="0" algn="l" rtl="0">
                        <a:spcBef>
                          <a:spcPts val="0"/>
                        </a:spcBef>
                        <a:spcAft>
                          <a:spcPts val="0"/>
                        </a:spcAft>
                        <a:buNone/>
                      </a:pPr>
                      <a:endParaRPr/>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b="1">
                          <a:latin typeface="Roboto"/>
                          <a:ea typeface="Roboto"/>
                          <a:cs typeface="Roboto"/>
                          <a:sym typeface="Roboto"/>
                        </a:rPr>
                        <a:t>precision   </a:t>
                      </a:r>
                      <a:endParaRPr b="1">
                        <a:latin typeface="Roboto"/>
                        <a:ea typeface="Roboto"/>
                        <a:cs typeface="Roboto"/>
                        <a:sym typeface="Roboto"/>
                      </a:endParaRPr>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b="1">
                          <a:latin typeface="Roboto"/>
                          <a:ea typeface="Roboto"/>
                          <a:cs typeface="Roboto"/>
                          <a:sym typeface="Roboto"/>
                        </a:rPr>
                        <a:t>recall  </a:t>
                      </a:r>
                      <a:endParaRPr b="1">
                        <a:latin typeface="Roboto"/>
                        <a:ea typeface="Roboto"/>
                        <a:cs typeface="Roboto"/>
                        <a:sym typeface="Roboto"/>
                      </a:endParaRPr>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b="1">
                          <a:latin typeface="Roboto"/>
                          <a:ea typeface="Roboto"/>
                          <a:cs typeface="Roboto"/>
                          <a:sym typeface="Roboto"/>
                        </a:rPr>
                        <a:t>f1-score</a:t>
                      </a:r>
                      <a:endParaRPr b="1">
                        <a:latin typeface="Roboto"/>
                        <a:ea typeface="Roboto"/>
                        <a:cs typeface="Roboto"/>
                        <a:sym typeface="Roboto"/>
                      </a:endParaRPr>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b="1">
                          <a:latin typeface="Roboto"/>
                          <a:ea typeface="Roboto"/>
                          <a:cs typeface="Roboto"/>
                          <a:sym typeface="Roboto"/>
                        </a:rPr>
                        <a:t>support</a:t>
                      </a:r>
                      <a:endParaRPr b="1">
                        <a:latin typeface="Roboto"/>
                        <a:ea typeface="Roboto"/>
                        <a:cs typeface="Roboto"/>
                        <a:sym typeface="Roboto"/>
                      </a:endParaRPr>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extLst>
                  <a:ext uri="{0D108BD9-81ED-4DB2-BD59-A6C34878D82A}">
                    <a16:rowId xmlns:a16="http://schemas.microsoft.com/office/drawing/2014/main" val="10000"/>
                  </a:ext>
                </a:extLst>
              </a:tr>
              <a:tr h="248050">
                <a:tc>
                  <a:txBody>
                    <a:bodyPr/>
                    <a:lstStyle/>
                    <a:p>
                      <a:pPr marL="0" lvl="0" indent="0" algn="l" rtl="0">
                        <a:spcBef>
                          <a:spcPts val="0"/>
                        </a:spcBef>
                        <a:spcAft>
                          <a:spcPts val="0"/>
                        </a:spcAft>
                        <a:buNone/>
                      </a:pPr>
                      <a:r>
                        <a:rPr lang="en-US" sz="1000" b="1">
                          <a:latin typeface="Roboto"/>
                          <a:ea typeface="Roboto"/>
                          <a:cs typeface="Roboto"/>
                          <a:sym typeface="Roboto"/>
                        </a:rPr>
                        <a:t>growth</a:t>
                      </a:r>
                      <a:endParaRPr sz="1000" b="1">
                        <a:latin typeface="Roboto"/>
                        <a:ea typeface="Roboto"/>
                        <a:cs typeface="Roboto"/>
                        <a:sym typeface="Roboto"/>
                      </a:endParaRPr>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0.64</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0.63</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0.63</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982</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extLst>
                  <a:ext uri="{0D108BD9-81ED-4DB2-BD59-A6C34878D82A}">
                    <a16:rowId xmlns:a16="http://schemas.microsoft.com/office/drawing/2014/main" val="10001"/>
                  </a:ext>
                </a:extLst>
              </a:tr>
              <a:tr h="230375">
                <a:tc>
                  <a:txBody>
                    <a:bodyPr/>
                    <a:lstStyle/>
                    <a:p>
                      <a:pPr marL="0" lvl="0" indent="0" algn="l" rtl="0">
                        <a:spcBef>
                          <a:spcPts val="0"/>
                        </a:spcBef>
                        <a:spcAft>
                          <a:spcPts val="0"/>
                        </a:spcAft>
                        <a:buNone/>
                      </a:pPr>
                      <a:r>
                        <a:rPr lang="en-US" sz="1000" b="1">
                          <a:latin typeface="Roboto"/>
                          <a:ea typeface="Roboto"/>
                          <a:cs typeface="Roboto"/>
                          <a:sym typeface="Roboto"/>
                        </a:rPr>
                        <a:t>impermanence</a:t>
                      </a:r>
                      <a:endParaRPr sz="1000" b="1">
                        <a:latin typeface="Roboto"/>
                        <a:ea typeface="Roboto"/>
                        <a:cs typeface="Roboto"/>
                        <a:sym typeface="Roboto"/>
                      </a:endParaRPr>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0.69</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0.73</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0.71</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984</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extLst>
                  <a:ext uri="{0D108BD9-81ED-4DB2-BD59-A6C34878D82A}">
                    <a16:rowId xmlns:a16="http://schemas.microsoft.com/office/drawing/2014/main" val="10002"/>
                  </a:ext>
                </a:extLst>
              </a:tr>
              <a:tr h="289625">
                <a:tc>
                  <a:txBody>
                    <a:bodyPr/>
                    <a:lstStyle/>
                    <a:p>
                      <a:pPr marL="0" lvl="0" indent="0" algn="l" rtl="0">
                        <a:spcBef>
                          <a:spcPts val="0"/>
                        </a:spcBef>
                        <a:spcAft>
                          <a:spcPts val="0"/>
                        </a:spcAft>
                        <a:buNone/>
                      </a:pPr>
                      <a:r>
                        <a:rPr lang="en-US" sz="1000" b="1">
                          <a:latin typeface="Roboto"/>
                          <a:ea typeface="Roboto"/>
                          <a:cs typeface="Roboto"/>
                          <a:sym typeface="Roboto"/>
                        </a:rPr>
                        <a:t>neutralizing</a:t>
                      </a:r>
                      <a:endParaRPr sz="1000" b="1">
                        <a:latin typeface="Roboto"/>
                        <a:ea typeface="Roboto"/>
                        <a:cs typeface="Roboto"/>
                        <a:sym typeface="Roboto"/>
                      </a:endParaRPr>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0.51</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0.5</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0.5</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965</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extLst>
                  <a:ext uri="{0D108BD9-81ED-4DB2-BD59-A6C34878D82A}">
                    <a16:rowId xmlns:a16="http://schemas.microsoft.com/office/drawing/2014/main" val="10003"/>
                  </a:ext>
                </a:extLst>
              </a:tr>
              <a:tr h="268825">
                <a:tc>
                  <a:txBody>
                    <a:bodyPr/>
                    <a:lstStyle/>
                    <a:p>
                      <a:pPr marL="0" lvl="0" indent="0" algn="l" rtl="0">
                        <a:spcBef>
                          <a:spcPts val="0"/>
                        </a:spcBef>
                        <a:spcAft>
                          <a:spcPts val="0"/>
                        </a:spcAft>
                        <a:buNone/>
                      </a:pPr>
                      <a:r>
                        <a:rPr lang="en-US" sz="1000" b="1">
                          <a:latin typeface="Roboto"/>
                          <a:ea typeface="Roboto"/>
                          <a:cs typeface="Roboto"/>
                          <a:sym typeface="Roboto"/>
                        </a:rPr>
                        <a:t>optimism</a:t>
                      </a:r>
                      <a:endParaRPr sz="1000" b="1">
                        <a:latin typeface="Roboto"/>
                        <a:ea typeface="Roboto"/>
                        <a:cs typeface="Roboto"/>
                        <a:sym typeface="Roboto"/>
                      </a:endParaRPr>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0.51</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0.41</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0.46</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1006</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extLst>
                  <a:ext uri="{0D108BD9-81ED-4DB2-BD59-A6C34878D82A}">
                    <a16:rowId xmlns:a16="http://schemas.microsoft.com/office/drawing/2014/main" val="10004"/>
                  </a:ext>
                </a:extLst>
              </a:tr>
              <a:tr h="222525">
                <a:tc>
                  <a:txBody>
                    <a:bodyPr/>
                    <a:lstStyle/>
                    <a:p>
                      <a:pPr marL="0" lvl="0" indent="0" algn="l" rtl="0">
                        <a:spcBef>
                          <a:spcPts val="0"/>
                        </a:spcBef>
                        <a:spcAft>
                          <a:spcPts val="0"/>
                        </a:spcAft>
                        <a:buNone/>
                      </a:pPr>
                      <a:r>
                        <a:rPr lang="en-US" sz="1000" b="1">
                          <a:latin typeface="Roboto"/>
                          <a:ea typeface="Roboto"/>
                          <a:cs typeface="Roboto"/>
                          <a:sym typeface="Roboto"/>
                        </a:rPr>
                        <a:t>self_affirmation</a:t>
                      </a:r>
                      <a:endParaRPr sz="1000" b="1">
                        <a:latin typeface="Roboto"/>
                        <a:ea typeface="Roboto"/>
                        <a:cs typeface="Roboto"/>
                        <a:sym typeface="Roboto"/>
                      </a:endParaRPr>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0.78</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0.88</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0.83</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1012</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extLst>
                  <a:ext uri="{0D108BD9-81ED-4DB2-BD59-A6C34878D82A}">
                    <a16:rowId xmlns:a16="http://schemas.microsoft.com/office/drawing/2014/main" val="10005"/>
                  </a:ext>
                </a:extLst>
              </a:tr>
              <a:tr h="393525">
                <a:tc>
                  <a:txBody>
                    <a:bodyPr/>
                    <a:lstStyle/>
                    <a:p>
                      <a:pPr marL="0" lvl="0" indent="0" algn="l" rtl="0">
                        <a:spcBef>
                          <a:spcPts val="0"/>
                        </a:spcBef>
                        <a:spcAft>
                          <a:spcPts val="0"/>
                        </a:spcAft>
                        <a:buNone/>
                      </a:pPr>
                      <a:r>
                        <a:rPr lang="en-US" sz="1000" b="1">
                          <a:latin typeface="Roboto"/>
                          <a:ea typeface="Roboto"/>
                          <a:cs typeface="Roboto"/>
                          <a:sym typeface="Roboto"/>
                        </a:rPr>
                        <a:t>thankfulness</a:t>
                      </a:r>
                      <a:endParaRPr sz="1000" b="1">
                        <a:latin typeface="Roboto"/>
                        <a:ea typeface="Roboto"/>
                        <a:cs typeface="Roboto"/>
                        <a:sym typeface="Roboto"/>
                      </a:endParaRPr>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0.76</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0.8</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0.78</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tc>
                  <a:txBody>
                    <a:bodyPr/>
                    <a:lstStyle/>
                    <a:p>
                      <a:pPr marL="0" lvl="0" indent="0" algn="l" rtl="0">
                        <a:spcBef>
                          <a:spcPts val="0"/>
                        </a:spcBef>
                        <a:spcAft>
                          <a:spcPts val="0"/>
                        </a:spcAft>
                        <a:buNone/>
                      </a:pPr>
                      <a:r>
                        <a:rPr lang="en-US" sz="1000"/>
                        <a:t>984</a:t>
                      </a:r>
                      <a:endParaRPr sz="1000"/>
                    </a:p>
                  </a:txBody>
                  <a:tcPr marL="0" marR="0" marT="0" marB="0">
                    <a:lnL w="9525" cap="flat" cmpd="sng">
                      <a:solidFill>
                        <a:srgbClr val="77ADE6"/>
                      </a:solidFill>
                      <a:prstDash val="dot"/>
                      <a:round/>
                      <a:headEnd type="none" w="sm" len="sm"/>
                      <a:tailEnd type="none" w="sm" len="sm"/>
                    </a:lnL>
                    <a:lnR w="9525" cap="flat" cmpd="sng">
                      <a:solidFill>
                        <a:srgbClr val="77ADE6"/>
                      </a:solidFill>
                      <a:prstDash val="dot"/>
                      <a:round/>
                      <a:headEnd type="none" w="sm" len="sm"/>
                      <a:tailEnd type="none" w="sm" len="sm"/>
                    </a:lnR>
                    <a:lnT w="9525" cap="flat" cmpd="sng">
                      <a:solidFill>
                        <a:srgbClr val="77ADE6"/>
                      </a:solidFill>
                      <a:prstDash val="dot"/>
                      <a:round/>
                      <a:headEnd type="none" w="sm" len="sm"/>
                      <a:tailEnd type="none" w="sm" len="sm"/>
                    </a:lnT>
                    <a:lnB w="9525" cap="flat" cmpd="sng">
                      <a:solidFill>
                        <a:srgbClr val="77ADE6"/>
                      </a:solidFill>
                      <a:prstDash val="dot"/>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50" name="Google Shape;450;g13b95e63afd_1_1460"/>
          <p:cNvPicPr preferRelativeResize="0"/>
          <p:nvPr/>
        </p:nvPicPr>
        <p:blipFill>
          <a:blip r:embed="rId5">
            <a:alphaModFix/>
          </a:blip>
          <a:stretch>
            <a:fillRect/>
          </a:stretch>
        </p:blipFill>
        <p:spPr>
          <a:xfrm>
            <a:off x="8955675" y="2554124"/>
            <a:ext cx="2352800" cy="1510376"/>
          </a:xfrm>
          <a:prstGeom prst="rect">
            <a:avLst/>
          </a:prstGeom>
          <a:noFill/>
          <a:ln>
            <a:noFill/>
          </a:ln>
        </p:spPr>
      </p:pic>
      <p:sp>
        <p:nvSpPr>
          <p:cNvPr id="451" name="Google Shape;451;g13b95e63afd_1_1460"/>
          <p:cNvSpPr txBox="1"/>
          <p:nvPr/>
        </p:nvSpPr>
        <p:spPr>
          <a:xfrm>
            <a:off x="6436600" y="2148400"/>
            <a:ext cx="19059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solidFill>
                  <a:srgbClr val="6146D9"/>
                </a:solidFill>
                <a:latin typeface="Fira Sans Extra Condensed"/>
                <a:ea typeface="Fira Sans Extra Condensed"/>
                <a:cs typeface="Fira Sans Extra Condensed"/>
                <a:sym typeface="Fira Sans Extra Condensed"/>
              </a:rPr>
              <a:t>Prediction </a:t>
            </a:r>
            <a:endParaRPr sz="1600" b="1">
              <a:solidFill>
                <a:srgbClr val="6146D9"/>
              </a:solidFill>
              <a:latin typeface="Fira Sans Extra Condensed"/>
              <a:ea typeface="Fira Sans Extra Condensed"/>
              <a:cs typeface="Fira Sans Extra Condensed"/>
              <a:sym typeface="Fira Sans Extra Condensed"/>
            </a:endParaRPr>
          </a:p>
        </p:txBody>
      </p:sp>
      <p:sp>
        <p:nvSpPr>
          <p:cNvPr id="452" name="Google Shape;452;g13b95e63afd_1_1460"/>
          <p:cNvSpPr/>
          <p:nvPr/>
        </p:nvSpPr>
        <p:spPr>
          <a:xfrm>
            <a:off x="8971275" y="1918250"/>
            <a:ext cx="2511300" cy="2618100"/>
          </a:xfrm>
          <a:prstGeom prst="rect">
            <a:avLst/>
          </a:prstGeom>
          <a:noFill/>
          <a:ln w="19050" cap="flat" cmpd="sng">
            <a:solidFill>
              <a:srgbClr val="77AD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g13b95e63afd_1_1460"/>
          <p:cNvSpPr/>
          <p:nvPr/>
        </p:nvSpPr>
        <p:spPr>
          <a:xfrm>
            <a:off x="8714425" y="1639950"/>
            <a:ext cx="696000" cy="696000"/>
          </a:xfrm>
          <a:prstGeom prst="ellipse">
            <a:avLst/>
          </a:prstGeom>
          <a:solidFill>
            <a:srgbClr val="77ADE6"/>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g13b95e63afd_1_1460"/>
          <p:cNvSpPr txBox="1"/>
          <p:nvPr/>
        </p:nvSpPr>
        <p:spPr>
          <a:xfrm>
            <a:off x="9454025" y="1982775"/>
            <a:ext cx="17094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a:solidFill>
                  <a:srgbClr val="3F2DA5"/>
                </a:solidFill>
                <a:latin typeface="Fira Sans Extra Condensed"/>
                <a:ea typeface="Fira Sans Extra Condensed"/>
                <a:cs typeface="Fira Sans Extra Condensed"/>
                <a:sym typeface="Fira Sans Extra Condensed"/>
              </a:rPr>
              <a:t>Manual Check</a:t>
            </a:r>
            <a:endParaRPr sz="1600" b="1">
              <a:solidFill>
                <a:srgbClr val="3F2DA5"/>
              </a:solidFill>
              <a:latin typeface="Fira Sans Extra Condensed"/>
              <a:ea typeface="Fira Sans Extra Condensed"/>
              <a:cs typeface="Fira Sans Extra Condensed"/>
              <a:sym typeface="Fira Sans Extra Condensed"/>
            </a:endParaRPr>
          </a:p>
        </p:txBody>
      </p:sp>
      <p:pic>
        <p:nvPicPr>
          <p:cNvPr id="455" name="Google Shape;455;g13b95e63afd_1_1460"/>
          <p:cNvPicPr preferRelativeResize="0"/>
          <p:nvPr/>
        </p:nvPicPr>
        <p:blipFill>
          <a:blip r:embed="rId6">
            <a:alphaModFix/>
          </a:blip>
          <a:stretch>
            <a:fillRect/>
          </a:stretch>
        </p:blipFill>
        <p:spPr>
          <a:xfrm>
            <a:off x="5903138" y="2380850"/>
            <a:ext cx="2443675" cy="1983775"/>
          </a:xfrm>
          <a:prstGeom prst="rect">
            <a:avLst/>
          </a:prstGeom>
          <a:noFill/>
          <a:ln>
            <a:noFill/>
          </a:ln>
        </p:spPr>
      </p:pic>
      <p:sp>
        <p:nvSpPr>
          <p:cNvPr id="456" name="Google Shape;456;g13b95e63afd_1_1460"/>
          <p:cNvSpPr/>
          <p:nvPr/>
        </p:nvSpPr>
        <p:spPr>
          <a:xfrm>
            <a:off x="5767275" y="1979150"/>
            <a:ext cx="2761800" cy="2618100"/>
          </a:xfrm>
          <a:prstGeom prst="rect">
            <a:avLst/>
          </a:prstGeom>
          <a:noFill/>
          <a:ln w="19050" cap="flat" cmpd="sng">
            <a:solidFill>
              <a:srgbClr val="6146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g13b95e63afd_1_1460"/>
          <p:cNvSpPr/>
          <p:nvPr/>
        </p:nvSpPr>
        <p:spPr>
          <a:xfrm>
            <a:off x="5368675" y="1641188"/>
            <a:ext cx="696000" cy="696000"/>
          </a:xfrm>
          <a:prstGeom prst="ellipse">
            <a:avLst/>
          </a:prstGeom>
          <a:solidFill>
            <a:srgbClr val="6146D9"/>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g13b95e63afd_1_1460"/>
          <p:cNvSpPr txBox="1"/>
          <p:nvPr/>
        </p:nvSpPr>
        <p:spPr>
          <a:xfrm>
            <a:off x="2608888" y="485275"/>
            <a:ext cx="82296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a:latin typeface="Fira Sans Extra Condensed ExtraBold"/>
                <a:ea typeface="Fira Sans Extra Condensed ExtraBold"/>
                <a:cs typeface="Fira Sans Extra Condensed ExtraBold"/>
                <a:sym typeface="Fira Sans Extra Condensed ExtraBold"/>
              </a:rPr>
              <a:t>Positive Frames</a:t>
            </a:r>
            <a:endParaRPr sz="2400">
              <a:latin typeface="Fira Sans Extra Condensed ExtraBold"/>
              <a:ea typeface="Fira Sans Extra Condensed ExtraBold"/>
              <a:cs typeface="Fira Sans Extra Condensed ExtraBold"/>
              <a:sym typeface="Fira Sans Extra Condensed ExtraBold"/>
            </a:endParaRPr>
          </a:p>
        </p:txBody>
      </p:sp>
      <p:cxnSp>
        <p:nvCxnSpPr>
          <p:cNvPr id="459" name="Google Shape;459;g13b95e63afd_1_1460"/>
          <p:cNvCxnSpPr/>
          <p:nvPr/>
        </p:nvCxnSpPr>
        <p:spPr>
          <a:xfrm>
            <a:off x="1238950" y="1059550"/>
            <a:ext cx="9768900" cy="24600"/>
          </a:xfrm>
          <a:prstGeom prst="straightConnector1">
            <a:avLst/>
          </a:prstGeom>
          <a:noFill/>
          <a:ln w="28575" cap="flat" cmpd="sng">
            <a:solidFill>
              <a:schemeClr val="accent5"/>
            </a:solidFill>
            <a:prstDash val="solid"/>
            <a:round/>
            <a:headEnd type="none" w="med" len="med"/>
            <a:tailEnd type="none" w="med" len="med"/>
          </a:ln>
        </p:spPr>
      </p:cxnSp>
      <p:pic>
        <p:nvPicPr>
          <p:cNvPr id="460" name="Google Shape;460;g13b95e63afd_1_1460"/>
          <p:cNvPicPr preferRelativeResize="0"/>
          <p:nvPr/>
        </p:nvPicPr>
        <p:blipFill>
          <a:blip r:embed="rId7">
            <a:alphaModFix/>
          </a:blip>
          <a:stretch>
            <a:fillRect/>
          </a:stretch>
        </p:blipFill>
        <p:spPr>
          <a:xfrm>
            <a:off x="5564275" y="1835550"/>
            <a:ext cx="304800" cy="304800"/>
          </a:xfrm>
          <a:prstGeom prst="rect">
            <a:avLst/>
          </a:prstGeom>
          <a:noFill/>
          <a:ln>
            <a:noFill/>
          </a:ln>
        </p:spPr>
      </p:pic>
      <p:pic>
        <p:nvPicPr>
          <p:cNvPr id="461" name="Google Shape;461;g13b95e63afd_1_1460"/>
          <p:cNvPicPr preferRelativeResize="0"/>
          <p:nvPr/>
        </p:nvPicPr>
        <p:blipFill>
          <a:blip r:embed="rId8">
            <a:alphaModFix/>
          </a:blip>
          <a:stretch>
            <a:fillRect/>
          </a:stretch>
        </p:blipFill>
        <p:spPr>
          <a:xfrm>
            <a:off x="1133225" y="1835550"/>
            <a:ext cx="304800" cy="304800"/>
          </a:xfrm>
          <a:prstGeom prst="rect">
            <a:avLst/>
          </a:prstGeom>
          <a:noFill/>
          <a:ln>
            <a:noFill/>
          </a:ln>
        </p:spPr>
      </p:pic>
      <p:pic>
        <p:nvPicPr>
          <p:cNvPr id="462" name="Google Shape;462;g13b95e63afd_1_1460"/>
          <p:cNvPicPr preferRelativeResize="0"/>
          <p:nvPr/>
        </p:nvPicPr>
        <p:blipFill>
          <a:blip r:embed="rId9">
            <a:alphaModFix/>
          </a:blip>
          <a:stretch>
            <a:fillRect/>
          </a:stretch>
        </p:blipFill>
        <p:spPr>
          <a:xfrm>
            <a:off x="8915400" y="1799075"/>
            <a:ext cx="304800" cy="304800"/>
          </a:xfrm>
          <a:prstGeom prst="rect">
            <a:avLst/>
          </a:prstGeom>
          <a:noFill/>
          <a:ln>
            <a:noFill/>
          </a:ln>
        </p:spPr>
      </p:pic>
      <p:pic>
        <p:nvPicPr>
          <p:cNvPr id="6" name="Video 5">
            <a:hlinkClick r:id="" action="ppaction://media"/>
            <a:extLst>
              <a:ext uri="{FF2B5EF4-FFF2-40B4-BE49-F238E27FC236}">
                <a16:creationId xmlns:a16="http://schemas.microsoft.com/office/drawing/2014/main" id="{4D036E31-9BE4-4D83-88B2-074CA31C4C6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807"/>
    </mc:Choice>
    <mc:Fallback>
      <p:transition spd="slow" advTm="45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13b95e63afd_1_1541"/>
          <p:cNvSpPr txBox="1">
            <a:spLocks noGrp="1"/>
          </p:cNvSpPr>
          <p:nvPr>
            <p:ph type="sldNum" idx="12"/>
          </p:nvPr>
        </p:nvSpPr>
        <p:spPr>
          <a:xfrm>
            <a:off x="9089572" y="6356350"/>
            <a:ext cx="458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469" name="Google Shape;469;g13b95e63afd_1_1541"/>
          <p:cNvSpPr/>
          <p:nvPr/>
        </p:nvSpPr>
        <p:spPr>
          <a:xfrm>
            <a:off x="1515326" y="2009425"/>
            <a:ext cx="2926094" cy="3148454"/>
          </a:xfrm>
          <a:custGeom>
            <a:avLst/>
            <a:gdLst/>
            <a:ahLst/>
            <a:cxnLst/>
            <a:rect l="l" t="t" r="r" b="b"/>
            <a:pathLst>
              <a:path w="31245" h="10371" extrusionOk="0">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g13b95e63afd_1_1541"/>
          <p:cNvSpPr/>
          <p:nvPr/>
        </p:nvSpPr>
        <p:spPr>
          <a:xfrm>
            <a:off x="7700750" y="2015325"/>
            <a:ext cx="2926094" cy="3091349"/>
          </a:xfrm>
          <a:custGeom>
            <a:avLst/>
            <a:gdLst/>
            <a:ahLst/>
            <a:cxnLst/>
            <a:rect l="l" t="t" r="r" b="b"/>
            <a:pathLst>
              <a:path w="31245" h="10370" extrusionOk="0">
                <a:moveTo>
                  <a:pt x="273" y="1"/>
                </a:moveTo>
                <a:cubicBezTo>
                  <a:pt x="123" y="1"/>
                  <a:pt x="0" y="123"/>
                  <a:pt x="0" y="273"/>
                </a:cubicBezTo>
                <a:lnTo>
                  <a:pt x="0" y="10098"/>
                </a:lnTo>
                <a:cubicBezTo>
                  <a:pt x="0" y="10249"/>
                  <a:pt x="123" y="10370"/>
                  <a:pt x="273" y="10370"/>
                </a:cubicBezTo>
                <a:lnTo>
                  <a:pt x="30972" y="10370"/>
                </a:lnTo>
                <a:cubicBezTo>
                  <a:pt x="31122" y="10370"/>
                  <a:pt x="31245" y="10249"/>
                  <a:pt x="31245" y="10098"/>
                </a:cubicBezTo>
                <a:lnTo>
                  <a:pt x="31245" y="273"/>
                </a:lnTo>
                <a:cubicBezTo>
                  <a:pt x="31245" y="123"/>
                  <a:pt x="31122" y="1"/>
                  <a:pt x="30972"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g13b95e63afd_1_1541"/>
          <p:cNvSpPr txBox="1"/>
          <p:nvPr/>
        </p:nvSpPr>
        <p:spPr>
          <a:xfrm>
            <a:off x="1864375" y="2274425"/>
            <a:ext cx="1812900" cy="30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1">
                <a:solidFill>
                  <a:srgbClr val="3F2DA5"/>
                </a:solidFill>
                <a:latin typeface="Fira Sans Extra Condensed"/>
                <a:ea typeface="Fira Sans Extra Condensed"/>
                <a:cs typeface="Fira Sans Extra Condensed"/>
                <a:sym typeface="Fira Sans Extra Condensed"/>
              </a:rPr>
              <a:t>Takeaways</a:t>
            </a:r>
            <a:endParaRPr sz="1800" b="1">
              <a:solidFill>
                <a:srgbClr val="3F2DA5"/>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None/>
            </a:pPr>
            <a:endParaRPr sz="1600" b="1">
              <a:solidFill>
                <a:srgbClr val="3F2DA5"/>
              </a:solidFill>
              <a:latin typeface="Fira Sans Extra Condensed"/>
              <a:ea typeface="Fira Sans Extra Condensed"/>
              <a:cs typeface="Fira Sans Extra Condensed"/>
              <a:sym typeface="Fira Sans Extra Condensed"/>
            </a:endParaRPr>
          </a:p>
        </p:txBody>
      </p:sp>
      <p:sp>
        <p:nvSpPr>
          <p:cNvPr id="472" name="Google Shape;472;g13b95e63afd_1_1541"/>
          <p:cNvSpPr txBox="1"/>
          <p:nvPr/>
        </p:nvSpPr>
        <p:spPr>
          <a:xfrm>
            <a:off x="1728450" y="2481200"/>
            <a:ext cx="2220600" cy="2676600"/>
          </a:xfrm>
          <a:prstGeom prst="rect">
            <a:avLst/>
          </a:prstGeom>
          <a:noFill/>
          <a:ln>
            <a:noFill/>
          </a:ln>
        </p:spPr>
        <p:txBody>
          <a:bodyPr spcFirstLastPara="1" wrap="square" lIns="91425" tIns="91425" rIns="91425" bIns="91425" anchor="ctr" anchorCtr="0">
            <a:noAutofit/>
          </a:bodyPr>
          <a:lstStyle/>
          <a:p>
            <a:pPr marL="0" lvl="0" indent="0" algn="r" rtl="0">
              <a:lnSpc>
                <a:spcPct val="90000"/>
              </a:lnSpc>
              <a:spcBef>
                <a:spcPts val="1000"/>
              </a:spcBef>
              <a:spcAft>
                <a:spcPts val="0"/>
              </a:spcAft>
              <a:buNone/>
            </a:pPr>
            <a:r>
              <a:rPr lang="en-US">
                <a:solidFill>
                  <a:srgbClr val="002060"/>
                </a:solidFill>
                <a:latin typeface="Roboto"/>
                <a:ea typeface="Roboto"/>
                <a:cs typeface="Roboto"/>
                <a:sym typeface="Roboto"/>
              </a:rPr>
              <a:t>people often tend to not help in stressful condition so, it could help if the social media could have an automated machine that could give a helpful reply,comment or an advice to the person having stress. By either retrieval based dialog or generation based dialog system</a:t>
            </a:r>
            <a:r>
              <a:rPr lang="en-US" sz="1300">
                <a:solidFill>
                  <a:srgbClr val="002060"/>
                </a:solidFill>
                <a:latin typeface="Roboto"/>
                <a:ea typeface="Roboto"/>
                <a:cs typeface="Roboto"/>
                <a:sym typeface="Roboto"/>
              </a:rPr>
              <a:t>.</a:t>
            </a:r>
            <a:endParaRPr sz="1300">
              <a:solidFill>
                <a:srgbClr val="000000"/>
              </a:solidFill>
              <a:latin typeface="Roboto"/>
              <a:ea typeface="Roboto"/>
              <a:cs typeface="Roboto"/>
              <a:sym typeface="Roboto"/>
            </a:endParaRPr>
          </a:p>
        </p:txBody>
      </p:sp>
      <p:sp>
        <p:nvSpPr>
          <p:cNvPr id="473" name="Google Shape;473;g13b95e63afd_1_1541"/>
          <p:cNvSpPr txBox="1"/>
          <p:nvPr/>
        </p:nvSpPr>
        <p:spPr>
          <a:xfrm>
            <a:off x="8464900" y="2178425"/>
            <a:ext cx="1812900" cy="4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1">
                <a:solidFill>
                  <a:srgbClr val="3F2DA5"/>
                </a:solidFill>
                <a:latin typeface="Fira Sans Extra Condensed"/>
                <a:ea typeface="Fira Sans Extra Condensed"/>
                <a:cs typeface="Fira Sans Extra Condensed"/>
                <a:sym typeface="Fira Sans Extra Condensed"/>
              </a:rPr>
              <a:t>Future works</a:t>
            </a:r>
            <a:endParaRPr sz="1800" b="1">
              <a:solidFill>
                <a:srgbClr val="3F2DA5"/>
              </a:solidFill>
              <a:latin typeface="Fira Sans Extra Condensed"/>
              <a:ea typeface="Fira Sans Extra Condensed"/>
              <a:cs typeface="Fira Sans Extra Condensed"/>
              <a:sym typeface="Fira Sans Extra Condensed"/>
            </a:endParaRPr>
          </a:p>
        </p:txBody>
      </p:sp>
      <p:sp>
        <p:nvSpPr>
          <p:cNvPr id="474" name="Google Shape;474;g13b95e63afd_1_1541"/>
          <p:cNvSpPr txBox="1"/>
          <p:nvPr/>
        </p:nvSpPr>
        <p:spPr>
          <a:xfrm>
            <a:off x="7836350" y="2451425"/>
            <a:ext cx="2534100" cy="226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a:p>
            <a:pPr marL="0" lvl="0" indent="0" algn="r" rtl="0">
              <a:spcBef>
                <a:spcPts val="0"/>
              </a:spcBef>
              <a:spcAft>
                <a:spcPts val="0"/>
              </a:spcAft>
              <a:buNone/>
            </a:pPr>
            <a:endParaRPr sz="1000">
              <a:latin typeface="Roboto"/>
              <a:ea typeface="Roboto"/>
              <a:cs typeface="Roboto"/>
              <a:sym typeface="Roboto"/>
            </a:endParaRPr>
          </a:p>
          <a:p>
            <a:pPr marL="0" lvl="0" indent="0" algn="r" rtl="0">
              <a:spcBef>
                <a:spcPts val="0"/>
              </a:spcBef>
              <a:spcAft>
                <a:spcPts val="0"/>
              </a:spcAft>
              <a:buNone/>
            </a:pPr>
            <a:endParaRPr sz="1300">
              <a:latin typeface="Roboto"/>
              <a:ea typeface="Roboto"/>
              <a:cs typeface="Roboto"/>
              <a:sym typeface="Roboto"/>
            </a:endParaRPr>
          </a:p>
          <a:p>
            <a:pPr marL="0" lvl="0" indent="0" algn="r" rtl="0">
              <a:spcBef>
                <a:spcPts val="0"/>
              </a:spcBef>
              <a:spcAft>
                <a:spcPts val="0"/>
              </a:spcAft>
              <a:buNone/>
            </a:pPr>
            <a:r>
              <a:rPr lang="en-US" sz="1300">
                <a:latin typeface="Roboto"/>
                <a:ea typeface="Roboto"/>
                <a:cs typeface="Roboto"/>
                <a:sym typeface="Roboto"/>
              </a:rPr>
              <a:t>More data *</a:t>
            </a:r>
            <a:endParaRPr sz="1300">
              <a:latin typeface="Roboto"/>
              <a:ea typeface="Roboto"/>
              <a:cs typeface="Roboto"/>
              <a:sym typeface="Roboto"/>
            </a:endParaRPr>
          </a:p>
          <a:p>
            <a:pPr marL="0" lvl="0" indent="0" algn="r" rtl="0">
              <a:spcBef>
                <a:spcPts val="0"/>
              </a:spcBef>
              <a:spcAft>
                <a:spcPts val="0"/>
              </a:spcAft>
              <a:buNone/>
            </a:pPr>
            <a:r>
              <a:rPr lang="en-US" sz="1300">
                <a:latin typeface="Roboto"/>
                <a:ea typeface="Roboto"/>
                <a:cs typeface="Roboto"/>
                <a:sym typeface="Roboto"/>
              </a:rPr>
              <a:t>Best Classifiers * </a:t>
            </a:r>
            <a:endParaRPr sz="1300">
              <a:latin typeface="Roboto"/>
              <a:ea typeface="Roboto"/>
              <a:cs typeface="Roboto"/>
              <a:sym typeface="Roboto"/>
            </a:endParaRPr>
          </a:p>
          <a:p>
            <a:pPr marL="0" lvl="0" indent="0" algn="r" rtl="0">
              <a:spcBef>
                <a:spcPts val="0"/>
              </a:spcBef>
              <a:spcAft>
                <a:spcPts val="0"/>
              </a:spcAft>
              <a:buNone/>
            </a:pPr>
            <a:r>
              <a:rPr lang="en-US" sz="1300">
                <a:latin typeface="Roboto"/>
                <a:ea typeface="Roboto"/>
                <a:cs typeface="Roboto"/>
                <a:sym typeface="Roboto"/>
              </a:rPr>
              <a:t>Generation based Dialog * Systems</a:t>
            </a:r>
            <a:endParaRPr sz="13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r" rtl="0">
              <a:spcBef>
                <a:spcPts val="0"/>
              </a:spcBef>
              <a:spcAft>
                <a:spcPts val="0"/>
              </a:spcAft>
              <a:buNone/>
            </a:pPr>
            <a:endParaRPr sz="1000">
              <a:latin typeface="Roboto"/>
              <a:ea typeface="Roboto"/>
              <a:cs typeface="Roboto"/>
              <a:sym typeface="Roboto"/>
            </a:endParaRPr>
          </a:p>
        </p:txBody>
      </p:sp>
      <p:pic>
        <p:nvPicPr>
          <p:cNvPr id="475" name="Google Shape;475;g13b95e63afd_1_1541"/>
          <p:cNvPicPr preferRelativeResize="0"/>
          <p:nvPr/>
        </p:nvPicPr>
        <p:blipFill>
          <a:blip r:embed="rId5">
            <a:alphaModFix/>
          </a:blip>
          <a:stretch>
            <a:fillRect/>
          </a:stretch>
        </p:blipFill>
        <p:spPr>
          <a:xfrm>
            <a:off x="3831813" y="2122025"/>
            <a:ext cx="609600" cy="609600"/>
          </a:xfrm>
          <a:prstGeom prst="rect">
            <a:avLst/>
          </a:prstGeom>
          <a:noFill/>
          <a:ln>
            <a:noFill/>
          </a:ln>
        </p:spPr>
      </p:pic>
      <p:grpSp>
        <p:nvGrpSpPr>
          <p:cNvPr id="476" name="Google Shape;476;g13b95e63afd_1_1541"/>
          <p:cNvGrpSpPr/>
          <p:nvPr/>
        </p:nvGrpSpPr>
        <p:grpSpPr>
          <a:xfrm>
            <a:off x="4846151" y="1974699"/>
            <a:ext cx="2449871" cy="3217905"/>
            <a:chOff x="457201" y="1319449"/>
            <a:chExt cx="2449871" cy="3217905"/>
          </a:xfrm>
        </p:grpSpPr>
        <p:sp>
          <p:nvSpPr>
            <p:cNvPr id="477" name="Google Shape;477;g13b95e63afd_1_1541"/>
            <p:cNvSpPr/>
            <p:nvPr/>
          </p:nvSpPr>
          <p:spPr>
            <a:xfrm>
              <a:off x="457201" y="1319449"/>
              <a:ext cx="2449871" cy="3217905"/>
            </a:xfrm>
            <a:custGeom>
              <a:avLst/>
              <a:gdLst/>
              <a:ahLst/>
              <a:cxnLst/>
              <a:rect l="l" t="t" r="r" b="b"/>
              <a:pathLst>
                <a:path w="23280" h="30579" extrusionOk="0">
                  <a:moveTo>
                    <a:pt x="12391" y="1"/>
                  </a:moveTo>
                  <a:cubicBezTo>
                    <a:pt x="3217" y="1"/>
                    <a:pt x="1166" y="7160"/>
                    <a:pt x="1712" y="10350"/>
                  </a:cubicBezTo>
                  <a:cubicBezTo>
                    <a:pt x="1993" y="11995"/>
                    <a:pt x="2779" y="12650"/>
                    <a:pt x="2475" y="14597"/>
                  </a:cubicBezTo>
                  <a:cubicBezTo>
                    <a:pt x="2173" y="16543"/>
                    <a:pt x="0" y="17655"/>
                    <a:pt x="0" y="17655"/>
                  </a:cubicBezTo>
                  <a:cubicBezTo>
                    <a:pt x="0" y="17655"/>
                    <a:pt x="335" y="18687"/>
                    <a:pt x="1273" y="19166"/>
                  </a:cubicBezTo>
                  <a:cubicBezTo>
                    <a:pt x="1273" y="19166"/>
                    <a:pt x="1513" y="20189"/>
                    <a:pt x="1150" y="20733"/>
                  </a:cubicBezTo>
                  <a:cubicBezTo>
                    <a:pt x="1150" y="20733"/>
                    <a:pt x="1335" y="21087"/>
                    <a:pt x="1643" y="21308"/>
                  </a:cubicBezTo>
                  <a:cubicBezTo>
                    <a:pt x="1950" y="21529"/>
                    <a:pt x="1735" y="21871"/>
                    <a:pt x="1538" y="22199"/>
                  </a:cubicBezTo>
                  <a:cubicBezTo>
                    <a:pt x="1538" y="22199"/>
                    <a:pt x="1661" y="22493"/>
                    <a:pt x="2067" y="22749"/>
                  </a:cubicBezTo>
                  <a:cubicBezTo>
                    <a:pt x="2473" y="23005"/>
                    <a:pt x="2233" y="24076"/>
                    <a:pt x="2269" y="24740"/>
                  </a:cubicBezTo>
                  <a:cubicBezTo>
                    <a:pt x="2294" y="25179"/>
                    <a:pt x="2561" y="25643"/>
                    <a:pt x="3332" y="25643"/>
                  </a:cubicBezTo>
                  <a:cubicBezTo>
                    <a:pt x="3727" y="25643"/>
                    <a:pt x="4253" y="25522"/>
                    <a:pt x="4946" y="25214"/>
                  </a:cubicBezTo>
                  <a:cubicBezTo>
                    <a:pt x="6125" y="24690"/>
                    <a:pt x="6990" y="24300"/>
                    <a:pt x="7630" y="24300"/>
                  </a:cubicBezTo>
                  <a:cubicBezTo>
                    <a:pt x="8101" y="24300"/>
                    <a:pt x="8449" y="24511"/>
                    <a:pt x="8710" y="25037"/>
                  </a:cubicBezTo>
                  <a:cubicBezTo>
                    <a:pt x="8864" y="25346"/>
                    <a:pt x="8986" y="25822"/>
                    <a:pt x="9051" y="26388"/>
                  </a:cubicBezTo>
                  <a:cubicBezTo>
                    <a:pt x="9336" y="28864"/>
                    <a:pt x="11464" y="30579"/>
                    <a:pt x="13778" y="30579"/>
                  </a:cubicBezTo>
                  <a:cubicBezTo>
                    <a:pt x="14383" y="30579"/>
                    <a:pt x="15002" y="30461"/>
                    <a:pt x="15603" y="30209"/>
                  </a:cubicBezTo>
                  <a:cubicBezTo>
                    <a:pt x="15683" y="30176"/>
                    <a:pt x="15763" y="30142"/>
                    <a:pt x="15842" y="30107"/>
                  </a:cubicBezTo>
                  <a:cubicBezTo>
                    <a:pt x="17861" y="29227"/>
                    <a:pt x="18999" y="27084"/>
                    <a:pt x="18642" y="24910"/>
                  </a:cubicBezTo>
                  <a:cubicBezTo>
                    <a:pt x="18434" y="23635"/>
                    <a:pt x="18359" y="22051"/>
                    <a:pt x="18712" y="20360"/>
                  </a:cubicBezTo>
                  <a:cubicBezTo>
                    <a:pt x="18712" y="20360"/>
                    <a:pt x="22836" y="16871"/>
                    <a:pt x="23030" y="11563"/>
                  </a:cubicBezTo>
                  <a:cubicBezTo>
                    <a:pt x="23280" y="4737"/>
                    <a:pt x="19071" y="642"/>
                    <a:pt x="14672" y="137"/>
                  </a:cubicBezTo>
                  <a:cubicBezTo>
                    <a:pt x="13867" y="44"/>
                    <a:pt x="13107" y="1"/>
                    <a:pt x="12391" y="1"/>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g13b95e63afd_1_1541"/>
            <p:cNvSpPr/>
            <p:nvPr/>
          </p:nvSpPr>
          <p:spPr>
            <a:xfrm>
              <a:off x="635362" y="1462567"/>
              <a:ext cx="2161527" cy="1548286"/>
            </a:xfrm>
            <a:custGeom>
              <a:avLst/>
              <a:gdLst/>
              <a:ahLst/>
              <a:cxnLst/>
              <a:rect l="l" t="t" r="r" b="b"/>
              <a:pathLst>
                <a:path w="20540" h="14713" extrusionOk="0">
                  <a:moveTo>
                    <a:pt x="10699" y="0"/>
                  </a:moveTo>
                  <a:cubicBezTo>
                    <a:pt x="7222" y="0"/>
                    <a:pt x="4566" y="1059"/>
                    <a:pt x="2804" y="3149"/>
                  </a:cubicBezTo>
                  <a:cubicBezTo>
                    <a:pt x="1798" y="4342"/>
                    <a:pt x="1223" y="5747"/>
                    <a:pt x="980" y="7018"/>
                  </a:cubicBezTo>
                  <a:cubicBezTo>
                    <a:pt x="980" y="7018"/>
                    <a:pt x="0" y="11659"/>
                    <a:pt x="6117" y="11659"/>
                  </a:cubicBezTo>
                  <a:cubicBezTo>
                    <a:pt x="11149" y="11659"/>
                    <a:pt x="15937" y="13641"/>
                    <a:pt x="17134" y="14382"/>
                  </a:cubicBezTo>
                  <a:cubicBezTo>
                    <a:pt x="17505" y="14613"/>
                    <a:pt x="17852" y="14712"/>
                    <a:pt x="18169" y="14712"/>
                  </a:cubicBezTo>
                  <a:cubicBezTo>
                    <a:pt x="19125" y="14712"/>
                    <a:pt x="19811" y="13808"/>
                    <a:pt x="20087" y="12871"/>
                  </a:cubicBezTo>
                  <a:cubicBezTo>
                    <a:pt x="20292" y="12173"/>
                    <a:pt x="20403" y="11418"/>
                    <a:pt x="20431" y="10623"/>
                  </a:cubicBezTo>
                  <a:cubicBezTo>
                    <a:pt x="20540" y="7669"/>
                    <a:pt x="19767" y="5083"/>
                    <a:pt x="18197" y="3143"/>
                  </a:cubicBezTo>
                  <a:cubicBezTo>
                    <a:pt x="16814" y="1435"/>
                    <a:pt x="14925" y="366"/>
                    <a:pt x="12875" y="130"/>
                  </a:cubicBezTo>
                  <a:cubicBezTo>
                    <a:pt x="12124" y="44"/>
                    <a:pt x="11391" y="0"/>
                    <a:pt x="10699"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g13b95e63afd_1_1541"/>
            <p:cNvSpPr/>
            <p:nvPr/>
          </p:nvSpPr>
          <p:spPr>
            <a:xfrm>
              <a:off x="635362" y="1414791"/>
              <a:ext cx="2161527" cy="1548391"/>
            </a:xfrm>
            <a:custGeom>
              <a:avLst/>
              <a:gdLst/>
              <a:ahLst/>
              <a:cxnLst/>
              <a:rect l="l" t="t" r="r" b="b"/>
              <a:pathLst>
                <a:path w="20540" h="14714" extrusionOk="0">
                  <a:moveTo>
                    <a:pt x="10699" y="1"/>
                  </a:moveTo>
                  <a:cubicBezTo>
                    <a:pt x="7222" y="1"/>
                    <a:pt x="4566" y="1060"/>
                    <a:pt x="2804" y="3150"/>
                  </a:cubicBezTo>
                  <a:cubicBezTo>
                    <a:pt x="1798" y="4343"/>
                    <a:pt x="1223" y="5748"/>
                    <a:pt x="980" y="7019"/>
                  </a:cubicBezTo>
                  <a:cubicBezTo>
                    <a:pt x="980" y="7019"/>
                    <a:pt x="0" y="11660"/>
                    <a:pt x="6117" y="11660"/>
                  </a:cubicBezTo>
                  <a:cubicBezTo>
                    <a:pt x="11149" y="11660"/>
                    <a:pt x="15937" y="13642"/>
                    <a:pt x="17134" y="14384"/>
                  </a:cubicBezTo>
                  <a:cubicBezTo>
                    <a:pt x="17505" y="14614"/>
                    <a:pt x="17851" y="14713"/>
                    <a:pt x="18168" y="14713"/>
                  </a:cubicBezTo>
                  <a:cubicBezTo>
                    <a:pt x="19125" y="14713"/>
                    <a:pt x="19811" y="13809"/>
                    <a:pt x="20087" y="12872"/>
                  </a:cubicBezTo>
                  <a:cubicBezTo>
                    <a:pt x="20292" y="12175"/>
                    <a:pt x="20403" y="11419"/>
                    <a:pt x="20431" y="10623"/>
                  </a:cubicBezTo>
                  <a:cubicBezTo>
                    <a:pt x="20540" y="7670"/>
                    <a:pt x="19767" y="5083"/>
                    <a:pt x="18197" y="3144"/>
                  </a:cubicBezTo>
                  <a:cubicBezTo>
                    <a:pt x="16814" y="1436"/>
                    <a:pt x="14925" y="367"/>
                    <a:pt x="12875" y="131"/>
                  </a:cubicBezTo>
                  <a:cubicBezTo>
                    <a:pt x="12124" y="45"/>
                    <a:pt x="11391" y="1"/>
                    <a:pt x="10699" y="1"/>
                  </a:cubicBezTo>
                  <a:close/>
                </a:path>
              </a:pathLst>
            </a:custGeom>
            <a:solidFill>
              <a:srgbClr val="C3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g13b95e63afd_1_1541"/>
            <p:cNvSpPr/>
            <p:nvPr/>
          </p:nvSpPr>
          <p:spPr>
            <a:xfrm>
              <a:off x="742805" y="1847720"/>
              <a:ext cx="1953267" cy="1115359"/>
            </a:xfrm>
            <a:custGeom>
              <a:avLst/>
              <a:gdLst/>
              <a:ahLst/>
              <a:cxnLst/>
              <a:rect l="l" t="t" r="r" b="b"/>
              <a:pathLst>
                <a:path w="18561" h="10599" extrusionOk="0">
                  <a:moveTo>
                    <a:pt x="8823" y="0"/>
                  </a:moveTo>
                  <a:cubicBezTo>
                    <a:pt x="5347" y="0"/>
                    <a:pt x="2691" y="1059"/>
                    <a:pt x="928" y="3150"/>
                  </a:cubicBezTo>
                  <a:cubicBezTo>
                    <a:pt x="564" y="3582"/>
                    <a:pt x="257" y="4042"/>
                    <a:pt x="1" y="4513"/>
                  </a:cubicBezTo>
                  <a:cubicBezTo>
                    <a:pt x="297" y="5854"/>
                    <a:pt x="1403" y="7546"/>
                    <a:pt x="5096" y="7546"/>
                  </a:cubicBezTo>
                  <a:cubicBezTo>
                    <a:pt x="10128" y="7546"/>
                    <a:pt x="14916" y="9528"/>
                    <a:pt x="16113" y="10270"/>
                  </a:cubicBezTo>
                  <a:cubicBezTo>
                    <a:pt x="16483" y="10500"/>
                    <a:pt x="16830" y="10599"/>
                    <a:pt x="17146" y="10599"/>
                  </a:cubicBezTo>
                  <a:cubicBezTo>
                    <a:pt x="17728" y="10599"/>
                    <a:pt x="18210" y="10264"/>
                    <a:pt x="18560" y="9792"/>
                  </a:cubicBezTo>
                  <a:cubicBezTo>
                    <a:pt x="18508" y="7183"/>
                    <a:pt x="17742" y="4898"/>
                    <a:pt x="16321" y="3143"/>
                  </a:cubicBezTo>
                  <a:cubicBezTo>
                    <a:pt x="14939" y="1436"/>
                    <a:pt x="13049" y="366"/>
                    <a:pt x="11000" y="130"/>
                  </a:cubicBezTo>
                  <a:cubicBezTo>
                    <a:pt x="10249" y="44"/>
                    <a:pt x="9516" y="0"/>
                    <a:pt x="8823" y="0"/>
                  </a:cubicBezTo>
                  <a:close/>
                </a:path>
              </a:pathLst>
            </a:custGeom>
            <a:solidFill>
              <a:srgbClr val="74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g13b95e63afd_1_1541"/>
            <p:cNvSpPr/>
            <p:nvPr/>
          </p:nvSpPr>
          <p:spPr>
            <a:xfrm>
              <a:off x="1052824" y="1569694"/>
              <a:ext cx="1494127" cy="1052220"/>
            </a:xfrm>
            <a:custGeom>
              <a:avLst/>
              <a:gdLst/>
              <a:ahLst/>
              <a:cxnLst/>
              <a:rect l="l" t="t" r="r" b="b"/>
              <a:pathLst>
                <a:path w="14198" h="9999" extrusionOk="0">
                  <a:moveTo>
                    <a:pt x="7001" y="1"/>
                  </a:moveTo>
                  <a:cubicBezTo>
                    <a:pt x="6540" y="1"/>
                    <a:pt x="6105" y="180"/>
                    <a:pt x="5777" y="497"/>
                  </a:cubicBezTo>
                  <a:cubicBezTo>
                    <a:pt x="6198" y="845"/>
                    <a:pt x="6485" y="1351"/>
                    <a:pt x="6550" y="1922"/>
                  </a:cubicBezTo>
                  <a:cubicBezTo>
                    <a:pt x="6859" y="1981"/>
                    <a:pt x="7153" y="2109"/>
                    <a:pt x="7415" y="2300"/>
                  </a:cubicBezTo>
                  <a:lnTo>
                    <a:pt x="7176" y="2628"/>
                  </a:lnTo>
                  <a:cubicBezTo>
                    <a:pt x="6871" y="2407"/>
                    <a:pt x="6512" y="2290"/>
                    <a:pt x="6142" y="2290"/>
                  </a:cubicBezTo>
                  <a:cubicBezTo>
                    <a:pt x="6050" y="2290"/>
                    <a:pt x="5957" y="2298"/>
                    <a:pt x="5864" y="2312"/>
                  </a:cubicBezTo>
                  <a:cubicBezTo>
                    <a:pt x="5398" y="2386"/>
                    <a:pt x="4990" y="2635"/>
                    <a:pt x="4712" y="3017"/>
                  </a:cubicBezTo>
                  <a:lnTo>
                    <a:pt x="4383" y="2777"/>
                  </a:lnTo>
                  <a:cubicBezTo>
                    <a:pt x="4724" y="2308"/>
                    <a:pt x="5227" y="2000"/>
                    <a:pt x="5800" y="1911"/>
                  </a:cubicBezTo>
                  <a:cubicBezTo>
                    <a:pt x="5912" y="1893"/>
                    <a:pt x="6024" y="1884"/>
                    <a:pt x="6134" y="1883"/>
                  </a:cubicBezTo>
                  <a:cubicBezTo>
                    <a:pt x="6051" y="1378"/>
                    <a:pt x="5754" y="945"/>
                    <a:pt x="5338" y="679"/>
                  </a:cubicBezTo>
                  <a:cubicBezTo>
                    <a:pt x="5318" y="666"/>
                    <a:pt x="5297" y="654"/>
                    <a:pt x="5276" y="642"/>
                  </a:cubicBezTo>
                  <a:cubicBezTo>
                    <a:pt x="5264" y="635"/>
                    <a:pt x="5253" y="628"/>
                    <a:pt x="5240" y="621"/>
                  </a:cubicBezTo>
                  <a:cubicBezTo>
                    <a:pt x="5211" y="605"/>
                    <a:pt x="5180" y="589"/>
                    <a:pt x="5150" y="575"/>
                  </a:cubicBezTo>
                  <a:cubicBezTo>
                    <a:pt x="5138" y="569"/>
                    <a:pt x="5127" y="564"/>
                    <a:pt x="5116" y="560"/>
                  </a:cubicBezTo>
                  <a:cubicBezTo>
                    <a:pt x="5091" y="548"/>
                    <a:pt x="5067" y="538"/>
                    <a:pt x="5042" y="528"/>
                  </a:cubicBezTo>
                  <a:cubicBezTo>
                    <a:pt x="5031" y="524"/>
                    <a:pt x="5020" y="520"/>
                    <a:pt x="5010" y="515"/>
                  </a:cubicBezTo>
                  <a:cubicBezTo>
                    <a:pt x="4976" y="503"/>
                    <a:pt x="4943" y="491"/>
                    <a:pt x="4908" y="480"/>
                  </a:cubicBezTo>
                  <a:cubicBezTo>
                    <a:pt x="4899" y="478"/>
                    <a:pt x="4890" y="476"/>
                    <a:pt x="4881" y="473"/>
                  </a:cubicBezTo>
                  <a:cubicBezTo>
                    <a:pt x="4853" y="465"/>
                    <a:pt x="4823" y="457"/>
                    <a:pt x="4794" y="451"/>
                  </a:cubicBezTo>
                  <a:cubicBezTo>
                    <a:pt x="4785" y="448"/>
                    <a:pt x="4775" y="445"/>
                    <a:pt x="4765" y="444"/>
                  </a:cubicBezTo>
                  <a:cubicBezTo>
                    <a:pt x="4729" y="436"/>
                    <a:pt x="4692" y="429"/>
                    <a:pt x="4654" y="424"/>
                  </a:cubicBezTo>
                  <a:cubicBezTo>
                    <a:pt x="4648" y="423"/>
                    <a:pt x="4642" y="422"/>
                    <a:pt x="4636" y="421"/>
                  </a:cubicBezTo>
                  <a:cubicBezTo>
                    <a:pt x="4604" y="417"/>
                    <a:pt x="4572" y="413"/>
                    <a:pt x="4539" y="410"/>
                  </a:cubicBezTo>
                  <a:cubicBezTo>
                    <a:pt x="4529" y="410"/>
                    <a:pt x="4519" y="409"/>
                    <a:pt x="4509" y="408"/>
                  </a:cubicBezTo>
                  <a:cubicBezTo>
                    <a:pt x="4470" y="405"/>
                    <a:pt x="4432" y="403"/>
                    <a:pt x="4393" y="403"/>
                  </a:cubicBezTo>
                  <a:cubicBezTo>
                    <a:pt x="3662" y="403"/>
                    <a:pt x="2997" y="864"/>
                    <a:pt x="2741" y="1550"/>
                  </a:cubicBezTo>
                  <a:lnTo>
                    <a:pt x="2685" y="1702"/>
                  </a:lnTo>
                  <a:lnTo>
                    <a:pt x="2524" y="1680"/>
                  </a:lnTo>
                  <a:cubicBezTo>
                    <a:pt x="2444" y="1670"/>
                    <a:pt x="2365" y="1664"/>
                    <a:pt x="2289" y="1664"/>
                  </a:cubicBezTo>
                  <a:cubicBezTo>
                    <a:pt x="1317" y="1664"/>
                    <a:pt x="526" y="2455"/>
                    <a:pt x="526" y="3428"/>
                  </a:cubicBezTo>
                  <a:cubicBezTo>
                    <a:pt x="526" y="3452"/>
                    <a:pt x="527" y="3475"/>
                    <a:pt x="528" y="3499"/>
                  </a:cubicBezTo>
                  <a:cubicBezTo>
                    <a:pt x="829" y="3290"/>
                    <a:pt x="1185" y="3155"/>
                    <a:pt x="1570" y="3121"/>
                  </a:cubicBezTo>
                  <a:cubicBezTo>
                    <a:pt x="1832" y="2681"/>
                    <a:pt x="2246" y="2332"/>
                    <a:pt x="2770" y="2165"/>
                  </a:cubicBezTo>
                  <a:lnTo>
                    <a:pt x="2894" y="2552"/>
                  </a:lnTo>
                  <a:cubicBezTo>
                    <a:pt x="1968" y="2849"/>
                    <a:pt x="1456" y="3845"/>
                    <a:pt x="1753" y="4770"/>
                  </a:cubicBezTo>
                  <a:lnTo>
                    <a:pt x="1365" y="4894"/>
                  </a:lnTo>
                  <a:cubicBezTo>
                    <a:pt x="1221" y="4444"/>
                    <a:pt x="1233" y="3982"/>
                    <a:pt x="1369" y="3563"/>
                  </a:cubicBezTo>
                  <a:lnTo>
                    <a:pt x="1369" y="3563"/>
                  </a:lnTo>
                  <a:cubicBezTo>
                    <a:pt x="618" y="3736"/>
                    <a:pt x="49" y="4389"/>
                    <a:pt x="3" y="5180"/>
                  </a:cubicBezTo>
                  <a:cubicBezTo>
                    <a:pt x="3" y="5185"/>
                    <a:pt x="3" y="5188"/>
                    <a:pt x="3" y="5192"/>
                  </a:cubicBezTo>
                  <a:cubicBezTo>
                    <a:pt x="2" y="5221"/>
                    <a:pt x="1" y="5251"/>
                    <a:pt x="1" y="5282"/>
                  </a:cubicBezTo>
                  <a:cubicBezTo>
                    <a:pt x="1" y="6254"/>
                    <a:pt x="792" y="7045"/>
                    <a:pt x="1764" y="7045"/>
                  </a:cubicBezTo>
                  <a:cubicBezTo>
                    <a:pt x="1980" y="7045"/>
                    <a:pt x="2190" y="7006"/>
                    <a:pt x="2388" y="6931"/>
                  </a:cubicBezTo>
                  <a:cubicBezTo>
                    <a:pt x="2381" y="6859"/>
                    <a:pt x="2377" y="6785"/>
                    <a:pt x="2377" y="6711"/>
                  </a:cubicBezTo>
                  <a:cubicBezTo>
                    <a:pt x="2377" y="6399"/>
                    <a:pt x="2442" y="6098"/>
                    <a:pt x="2569" y="5816"/>
                  </a:cubicBezTo>
                  <a:lnTo>
                    <a:pt x="2941" y="5984"/>
                  </a:lnTo>
                  <a:cubicBezTo>
                    <a:pt x="2837" y="6212"/>
                    <a:pt x="2784" y="6458"/>
                    <a:pt x="2784" y="6711"/>
                  </a:cubicBezTo>
                  <a:cubicBezTo>
                    <a:pt x="2784" y="6818"/>
                    <a:pt x="2794" y="6922"/>
                    <a:pt x="2812" y="7024"/>
                  </a:cubicBezTo>
                  <a:cubicBezTo>
                    <a:pt x="2822" y="7074"/>
                    <a:pt x="2832" y="7124"/>
                    <a:pt x="2845" y="7172"/>
                  </a:cubicBezTo>
                  <a:cubicBezTo>
                    <a:pt x="2847" y="7176"/>
                    <a:pt x="2848" y="7181"/>
                    <a:pt x="2849" y="7184"/>
                  </a:cubicBezTo>
                  <a:cubicBezTo>
                    <a:pt x="2862" y="7231"/>
                    <a:pt x="2876" y="7275"/>
                    <a:pt x="2892" y="7320"/>
                  </a:cubicBezTo>
                  <a:cubicBezTo>
                    <a:pt x="2895" y="7328"/>
                    <a:pt x="2899" y="7336"/>
                    <a:pt x="2902" y="7345"/>
                  </a:cubicBezTo>
                  <a:cubicBezTo>
                    <a:pt x="2914" y="7376"/>
                    <a:pt x="2927" y="7408"/>
                    <a:pt x="2941" y="7438"/>
                  </a:cubicBezTo>
                  <a:cubicBezTo>
                    <a:pt x="2952" y="7461"/>
                    <a:pt x="2963" y="7484"/>
                    <a:pt x="2975" y="7506"/>
                  </a:cubicBezTo>
                  <a:cubicBezTo>
                    <a:pt x="2984" y="7527"/>
                    <a:pt x="2995" y="7546"/>
                    <a:pt x="3005" y="7565"/>
                  </a:cubicBezTo>
                  <a:cubicBezTo>
                    <a:pt x="3167" y="7856"/>
                    <a:pt x="3408" y="8096"/>
                    <a:pt x="3699" y="8256"/>
                  </a:cubicBezTo>
                  <a:cubicBezTo>
                    <a:pt x="3715" y="8265"/>
                    <a:pt x="3731" y="8274"/>
                    <a:pt x="3747" y="8282"/>
                  </a:cubicBezTo>
                  <a:cubicBezTo>
                    <a:pt x="3775" y="8296"/>
                    <a:pt x="3804" y="8310"/>
                    <a:pt x="3833" y="8323"/>
                  </a:cubicBezTo>
                  <a:cubicBezTo>
                    <a:pt x="3856" y="8333"/>
                    <a:pt x="3880" y="8343"/>
                    <a:pt x="3904" y="8353"/>
                  </a:cubicBezTo>
                  <a:cubicBezTo>
                    <a:pt x="3922" y="8359"/>
                    <a:pt x="3941" y="8366"/>
                    <a:pt x="3959" y="8373"/>
                  </a:cubicBezTo>
                  <a:cubicBezTo>
                    <a:pt x="3993" y="8385"/>
                    <a:pt x="4026" y="8395"/>
                    <a:pt x="4059" y="8405"/>
                  </a:cubicBezTo>
                  <a:cubicBezTo>
                    <a:pt x="4071" y="8408"/>
                    <a:pt x="4083" y="8413"/>
                    <a:pt x="4096" y="8415"/>
                  </a:cubicBezTo>
                  <a:cubicBezTo>
                    <a:pt x="4136" y="8427"/>
                    <a:pt x="4177" y="8435"/>
                    <a:pt x="4218" y="8443"/>
                  </a:cubicBezTo>
                  <a:cubicBezTo>
                    <a:pt x="4228" y="8445"/>
                    <a:pt x="4239" y="8447"/>
                    <a:pt x="4248" y="8449"/>
                  </a:cubicBezTo>
                  <a:cubicBezTo>
                    <a:pt x="4292" y="8456"/>
                    <a:pt x="4337" y="8463"/>
                    <a:pt x="4381" y="8467"/>
                  </a:cubicBezTo>
                  <a:cubicBezTo>
                    <a:pt x="4388" y="8467"/>
                    <a:pt x="4395" y="8468"/>
                    <a:pt x="4402" y="8468"/>
                  </a:cubicBezTo>
                  <a:cubicBezTo>
                    <a:pt x="4450" y="8472"/>
                    <a:pt x="4499" y="8475"/>
                    <a:pt x="4548" y="8475"/>
                  </a:cubicBezTo>
                  <a:cubicBezTo>
                    <a:pt x="4605" y="8475"/>
                    <a:pt x="4661" y="8470"/>
                    <a:pt x="4718" y="8465"/>
                  </a:cubicBezTo>
                  <a:cubicBezTo>
                    <a:pt x="4482" y="8118"/>
                    <a:pt x="4345" y="7699"/>
                    <a:pt x="4345" y="7249"/>
                  </a:cubicBezTo>
                  <a:lnTo>
                    <a:pt x="4751" y="7249"/>
                  </a:lnTo>
                  <a:cubicBezTo>
                    <a:pt x="4751" y="7731"/>
                    <a:pt x="4945" y="8168"/>
                    <a:pt x="5260" y="8487"/>
                  </a:cubicBezTo>
                  <a:cubicBezTo>
                    <a:pt x="5266" y="8492"/>
                    <a:pt x="5271" y="8497"/>
                    <a:pt x="5276" y="8503"/>
                  </a:cubicBezTo>
                  <a:cubicBezTo>
                    <a:pt x="5292" y="8518"/>
                    <a:pt x="5308" y="8534"/>
                    <a:pt x="5325" y="8550"/>
                  </a:cubicBezTo>
                  <a:cubicBezTo>
                    <a:pt x="5329" y="8552"/>
                    <a:pt x="5331" y="8555"/>
                    <a:pt x="5335" y="8558"/>
                  </a:cubicBezTo>
                  <a:cubicBezTo>
                    <a:pt x="5647" y="8841"/>
                    <a:pt x="6061" y="9013"/>
                    <a:pt x="6515" y="9013"/>
                  </a:cubicBezTo>
                  <a:cubicBezTo>
                    <a:pt x="6553" y="9013"/>
                    <a:pt x="6590" y="9011"/>
                    <a:pt x="6628" y="9008"/>
                  </a:cubicBezTo>
                  <a:cubicBezTo>
                    <a:pt x="6635" y="9008"/>
                    <a:pt x="6642" y="9007"/>
                    <a:pt x="6649" y="9006"/>
                  </a:cubicBezTo>
                  <a:cubicBezTo>
                    <a:pt x="6681" y="9005"/>
                    <a:pt x="6713" y="9001"/>
                    <a:pt x="6745" y="8997"/>
                  </a:cubicBezTo>
                  <a:cubicBezTo>
                    <a:pt x="6749" y="8997"/>
                    <a:pt x="6754" y="8996"/>
                    <a:pt x="6759" y="8995"/>
                  </a:cubicBezTo>
                  <a:cubicBezTo>
                    <a:pt x="7229" y="8930"/>
                    <a:pt x="7655" y="8675"/>
                    <a:pt x="7937" y="8291"/>
                  </a:cubicBezTo>
                  <a:cubicBezTo>
                    <a:pt x="7465" y="7892"/>
                    <a:pt x="7164" y="7297"/>
                    <a:pt x="7164" y="6632"/>
                  </a:cubicBezTo>
                  <a:lnTo>
                    <a:pt x="7572" y="6632"/>
                  </a:lnTo>
                  <a:cubicBezTo>
                    <a:pt x="7572" y="7604"/>
                    <a:pt x="8363" y="8396"/>
                    <a:pt x="9334" y="8396"/>
                  </a:cubicBezTo>
                  <a:lnTo>
                    <a:pt x="9334" y="8803"/>
                  </a:lnTo>
                  <a:cubicBezTo>
                    <a:pt x="8949" y="8803"/>
                    <a:pt x="8585" y="8701"/>
                    <a:pt x="8271" y="8523"/>
                  </a:cubicBezTo>
                  <a:cubicBezTo>
                    <a:pt x="8123" y="8728"/>
                    <a:pt x="7941" y="8903"/>
                    <a:pt x="7735" y="9043"/>
                  </a:cubicBezTo>
                  <a:cubicBezTo>
                    <a:pt x="8213" y="9666"/>
                    <a:pt x="8940" y="9998"/>
                    <a:pt x="9677" y="9998"/>
                  </a:cubicBezTo>
                  <a:cubicBezTo>
                    <a:pt x="10037" y="9998"/>
                    <a:pt x="10399" y="9919"/>
                    <a:pt x="10735" y="9757"/>
                  </a:cubicBezTo>
                  <a:cubicBezTo>
                    <a:pt x="10330" y="9601"/>
                    <a:pt x="9981" y="9328"/>
                    <a:pt x="9729" y="8963"/>
                  </a:cubicBezTo>
                  <a:lnTo>
                    <a:pt x="10064" y="8732"/>
                  </a:lnTo>
                  <a:cubicBezTo>
                    <a:pt x="10332" y="9120"/>
                    <a:pt x="10734" y="9381"/>
                    <a:pt x="11198" y="9467"/>
                  </a:cubicBezTo>
                  <a:cubicBezTo>
                    <a:pt x="11305" y="9486"/>
                    <a:pt x="11413" y="9496"/>
                    <a:pt x="11519" y="9496"/>
                  </a:cubicBezTo>
                  <a:cubicBezTo>
                    <a:pt x="11832" y="9496"/>
                    <a:pt x="12138" y="9413"/>
                    <a:pt x="12411" y="9253"/>
                  </a:cubicBezTo>
                  <a:cubicBezTo>
                    <a:pt x="12906" y="8940"/>
                    <a:pt x="13235" y="8388"/>
                    <a:pt x="13235" y="7761"/>
                  </a:cubicBezTo>
                  <a:cubicBezTo>
                    <a:pt x="13235" y="7746"/>
                    <a:pt x="13234" y="7732"/>
                    <a:pt x="13233" y="7717"/>
                  </a:cubicBezTo>
                  <a:cubicBezTo>
                    <a:pt x="12986" y="7815"/>
                    <a:pt x="12716" y="7870"/>
                    <a:pt x="12434" y="7870"/>
                  </a:cubicBezTo>
                  <a:lnTo>
                    <a:pt x="12434" y="7463"/>
                  </a:lnTo>
                  <a:cubicBezTo>
                    <a:pt x="12759" y="7463"/>
                    <a:pt x="13062" y="7375"/>
                    <a:pt x="13324" y="7221"/>
                  </a:cubicBezTo>
                  <a:cubicBezTo>
                    <a:pt x="13345" y="7209"/>
                    <a:pt x="13365" y="7196"/>
                    <a:pt x="13385" y="7183"/>
                  </a:cubicBezTo>
                  <a:cubicBezTo>
                    <a:pt x="13395" y="7177"/>
                    <a:pt x="13405" y="7171"/>
                    <a:pt x="13415" y="7164"/>
                  </a:cubicBezTo>
                  <a:cubicBezTo>
                    <a:pt x="13442" y="7147"/>
                    <a:pt x="13468" y="7128"/>
                    <a:pt x="13493" y="7108"/>
                  </a:cubicBezTo>
                  <a:cubicBezTo>
                    <a:pt x="13504" y="7100"/>
                    <a:pt x="13513" y="7093"/>
                    <a:pt x="13524" y="7085"/>
                  </a:cubicBezTo>
                  <a:cubicBezTo>
                    <a:pt x="13541" y="7071"/>
                    <a:pt x="13558" y="7057"/>
                    <a:pt x="13575" y="7043"/>
                  </a:cubicBezTo>
                  <a:cubicBezTo>
                    <a:pt x="13585" y="7034"/>
                    <a:pt x="13595" y="7025"/>
                    <a:pt x="13606" y="7016"/>
                  </a:cubicBezTo>
                  <a:cubicBezTo>
                    <a:pt x="13626" y="6998"/>
                    <a:pt x="13646" y="6980"/>
                    <a:pt x="13665" y="6961"/>
                  </a:cubicBezTo>
                  <a:cubicBezTo>
                    <a:pt x="13670" y="6956"/>
                    <a:pt x="13675" y="6951"/>
                    <a:pt x="13680" y="6947"/>
                  </a:cubicBezTo>
                  <a:cubicBezTo>
                    <a:pt x="13704" y="6922"/>
                    <a:pt x="13727" y="6897"/>
                    <a:pt x="13751" y="6872"/>
                  </a:cubicBezTo>
                  <a:cubicBezTo>
                    <a:pt x="13756" y="6866"/>
                    <a:pt x="13760" y="6859"/>
                    <a:pt x="13766" y="6853"/>
                  </a:cubicBezTo>
                  <a:cubicBezTo>
                    <a:pt x="13786" y="6831"/>
                    <a:pt x="13806" y="6807"/>
                    <a:pt x="13824" y="6783"/>
                  </a:cubicBezTo>
                  <a:cubicBezTo>
                    <a:pt x="13827" y="6779"/>
                    <a:pt x="13830" y="6776"/>
                    <a:pt x="13833" y="6772"/>
                  </a:cubicBezTo>
                  <a:cubicBezTo>
                    <a:pt x="14017" y="6531"/>
                    <a:pt x="14138" y="6245"/>
                    <a:pt x="14181" y="5941"/>
                  </a:cubicBezTo>
                  <a:cubicBezTo>
                    <a:pt x="14182" y="5935"/>
                    <a:pt x="14182" y="5929"/>
                    <a:pt x="14183" y="5923"/>
                  </a:cubicBezTo>
                  <a:cubicBezTo>
                    <a:pt x="14187" y="5893"/>
                    <a:pt x="14190" y="5863"/>
                    <a:pt x="14193" y="5834"/>
                  </a:cubicBezTo>
                  <a:cubicBezTo>
                    <a:pt x="14193" y="5825"/>
                    <a:pt x="14193" y="5816"/>
                    <a:pt x="14194" y="5807"/>
                  </a:cubicBezTo>
                  <a:cubicBezTo>
                    <a:pt x="14197" y="5772"/>
                    <a:pt x="14198" y="5736"/>
                    <a:pt x="14198" y="5699"/>
                  </a:cubicBezTo>
                  <a:cubicBezTo>
                    <a:pt x="14198" y="5194"/>
                    <a:pt x="13985" y="4723"/>
                    <a:pt x="13616" y="4391"/>
                  </a:cubicBezTo>
                  <a:cubicBezTo>
                    <a:pt x="13393" y="5095"/>
                    <a:pt x="12821" y="5649"/>
                    <a:pt x="12083" y="5835"/>
                  </a:cubicBezTo>
                  <a:cubicBezTo>
                    <a:pt x="12046" y="6248"/>
                    <a:pt x="11892" y="6642"/>
                    <a:pt x="11630" y="6976"/>
                  </a:cubicBezTo>
                  <a:lnTo>
                    <a:pt x="11309" y="6726"/>
                  </a:lnTo>
                  <a:cubicBezTo>
                    <a:pt x="11600" y="6355"/>
                    <a:pt x="11729" y="5893"/>
                    <a:pt x="11672" y="5425"/>
                  </a:cubicBezTo>
                  <a:cubicBezTo>
                    <a:pt x="11615" y="4958"/>
                    <a:pt x="11379" y="4540"/>
                    <a:pt x="11008" y="4250"/>
                  </a:cubicBezTo>
                  <a:lnTo>
                    <a:pt x="11260" y="3929"/>
                  </a:lnTo>
                  <a:cubicBezTo>
                    <a:pt x="11716" y="4286"/>
                    <a:pt x="12006" y="4801"/>
                    <a:pt x="12076" y="5376"/>
                  </a:cubicBezTo>
                  <a:cubicBezTo>
                    <a:pt x="12077" y="5388"/>
                    <a:pt x="12078" y="5400"/>
                    <a:pt x="12080" y="5413"/>
                  </a:cubicBezTo>
                  <a:cubicBezTo>
                    <a:pt x="12739" y="5205"/>
                    <a:pt x="13216" y="4630"/>
                    <a:pt x="13297" y="3942"/>
                  </a:cubicBezTo>
                  <a:cubicBezTo>
                    <a:pt x="13299" y="3921"/>
                    <a:pt x="13302" y="3900"/>
                    <a:pt x="13305" y="3880"/>
                  </a:cubicBezTo>
                  <a:cubicBezTo>
                    <a:pt x="13308" y="3831"/>
                    <a:pt x="13311" y="3782"/>
                    <a:pt x="13311" y="3732"/>
                  </a:cubicBezTo>
                  <a:cubicBezTo>
                    <a:pt x="13311" y="2820"/>
                    <a:pt x="12616" y="2069"/>
                    <a:pt x="11728" y="1978"/>
                  </a:cubicBezTo>
                  <a:lnTo>
                    <a:pt x="11728" y="1978"/>
                  </a:lnTo>
                  <a:cubicBezTo>
                    <a:pt x="11743" y="2080"/>
                    <a:pt x="11750" y="2184"/>
                    <a:pt x="11750" y="2290"/>
                  </a:cubicBezTo>
                  <a:cubicBezTo>
                    <a:pt x="11750" y="2510"/>
                    <a:pt x="11718" y="2728"/>
                    <a:pt x="11653" y="2936"/>
                  </a:cubicBezTo>
                  <a:lnTo>
                    <a:pt x="11264" y="2815"/>
                  </a:lnTo>
                  <a:cubicBezTo>
                    <a:pt x="11317" y="2646"/>
                    <a:pt x="11344" y="2469"/>
                    <a:pt x="11344" y="2290"/>
                  </a:cubicBezTo>
                  <a:cubicBezTo>
                    <a:pt x="11344" y="2125"/>
                    <a:pt x="11320" y="1966"/>
                    <a:pt x="11278" y="1814"/>
                  </a:cubicBezTo>
                  <a:cubicBezTo>
                    <a:pt x="11265" y="1768"/>
                    <a:pt x="11251" y="1725"/>
                    <a:pt x="11235" y="1681"/>
                  </a:cubicBezTo>
                  <a:cubicBezTo>
                    <a:pt x="11235" y="1681"/>
                    <a:pt x="11234" y="1680"/>
                    <a:pt x="11234" y="1680"/>
                  </a:cubicBezTo>
                  <a:cubicBezTo>
                    <a:pt x="11220" y="1639"/>
                    <a:pt x="11203" y="1600"/>
                    <a:pt x="11186" y="1561"/>
                  </a:cubicBezTo>
                  <a:cubicBezTo>
                    <a:pt x="11182" y="1553"/>
                    <a:pt x="11179" y="1546"/>
                    <a:pt x="11175" y="1538"/>
                  </a:cubicBezTo>
                  <a:cubicBezTo>
                    <a:pt x="11158" y="1502"/>
                    <a:pt x="11139" y="1467"/>
                    <a:pt x="11120" y="1432"/>
                  </a:cubicBezTo>
                  <a:cubicBezTo>
                    <a:pt x="11115" y="1422"/>
                    <a:pt x="11109" y="1412"/>
                    <a:pt x="11103" y="1402"/>
                  </a:cubicBezTo>
                  <a:cubicBezTo>
                    <a:pt x="11083" y="1368"/>
                    <a:pt x="11062" y="1335"/>
                    <a:pt x="11041" y="1303"/>
                  </a:cubicBezTo>
                  <a:cubicBezTo>
                    <a:pt x="11036" y="1296"/>
                    <a:pt x="11031" y="1289"/>
                    <a:pt x="11026" y="1282"/>
                  </a:cubicBezTo>
                  <a:cubicBezTo>
                    <a:pt x="11006" y="1253"/>
                    <a:pt x="10985" y="1225"/>
                    <a:pt x="10964" y="1198"/>
                  </a:cubicBezTo>
                  <a:cubicBezTo>
                    <a:pt x="10958" y="1191"/>
                    <a:pt x="10952" y="1183"/>
                    <a:pt x="10946" y="1176"/>
                  </a:cubicBezTo>
                  <a:cubicBezTo>
                    <a:pt x="10921" y="1145"/>
                    <a:pt x="10894" y="1115"/>
                    <a:pt x="10867" y="1086"/>
                  </a:cubicBezTo>
                  <a:cubicBezTo>
                    <a:pt x="10861" y="1079"/>
                    <a:pt x="10855" y="1073"/>
                    <a:pt x="10848" y="1067"/>
                  </a:cubicBezTo>
                  <a:cubicBezTo>
                    <a:pt x="10820" y="1037"/>
                    <a:pt x="10789" y="1007"/>
                    <a:pt x="10758" y="979"/>
                  </a:cubicBezTo>
                  <a:cubicBezTo>
                    <a:pt x="10757" y="978"/>
                    <a:pt x="10756" y="977"/>
                    <a:pt x="10754" y="976"/>
                  </a:cubicBezTo>
                  <a:cubicBezTo>
                    <a:pt x="10511" y="758"/>
                    <a:pt x="10208" y="609"/>
                    <a:pt x="9877" y="552"/>
                  </a:cubicBezTo>
                  <a:cubicBezTo>
                    <a:pt x="9874" y="552"/>
                    <a:pt x="9871" y="551"/>
                    <a:pt x="9868" y="550"/>
                  </a:cubicBezTo>
                  <a:cubicBezTo>
                    <a:pt x="9824" y="543"/>
                    <a:pt x="9781" y="538"/>
                    <a:pt x="9736" y="534"/>
                  </a:cubicBezTo>
                  <a:cubicBezTo>
                    <a:pt x="9729" y="534"/>
                    <a:pt x="9721" y="533"/>
                    <a:pt x="9714" y="532"/>
                  </a:cubicBezTo>
                  <a:cubicBezTo>
                    <a:pt x="9670" y="528"/>
                    <a:pt x="9625" y="527"/>
                    <a:pt x="9580" y="527"/>
                  </a:cubicBezTo>
                  <a:cubicBezTo>
                    <a:pt x="9337" y="527"/>
                    <a:pt x="9098" y="577"/>
                    <a:pt x="8877" y="673"/>
                  </a:cubicBezTo>
                  <a:cubicBezTo>
                    <a:pt x="9065" y="995"/>
                    <a:pt x="9172" y="1367"/>
                    <a:pt x="9172" y="1765"/>
                  </a:cubicBezTo>
                  <a:cubicBezTo>
                    <a:pt x="9172" y="2962"/>
                    <a:pt x="8199" y="3935"/>
                    <a:pt x="7001" y="3935"/>
                  </a:cubicBezTo>
                  <a:lnTo>
                    <a:pt x="7001" y="3528"/>
                  </a:lnTo>
                  <a:cubicBezTo>
                    <a:pt x="7974" y="3528"/>
                    <a:pt x="8765" y="2737"/>
                    <a:pt x="8765" y="1765"/>
                  </a:cubicBezTo>
                  <a:cubicBezTo>
                    <a:pt x="8765" y="915"/>
                    <a:pt x="8162" y="204"/>
                    <a:pt x="7360" y="38"/>
                  </a:cubicBezTo>
                  <a:cubicBezTo>
                    <a:pt x="7359" y="38"/>
                    <a:pt x="7356" y="37"/>
                    <a:pt x="7353" y="37"/>
                  </a:cubicBezTo>
                  <a:cubicBezTo>
                    <a:pt x="7329" y="32"/>
                    <a:pt x="7305" y="27"/>
                    <a:pt x="7281" y="24"/>
                  </a:cubicBezTo>
                  <a:cubicBezTo>
                    <a:pt x="7270" y="22"/>
                    <a:pt x="7261" y="20"/>
                    <a:pt x="7251" y="19"/>
                  </a:cubicBezTo>
                  <a:cubicBezTo>
                    <a:pt x="7232" y="17"/>
                    <a:pt x="7212" y="14"/>
                    <a:pt x="7193" y="11"/>
                  </a:cubicBezTo>
                  <a:cubicBezTo>
                    <a:pt x="7175" y="10"/>
                    <a:pt x="7159" y="9"/>
                    <a:pt x="7142" y="7"/>
                  </a:cubicBezTo>
                  <a:cubicBezTo>
                    <a:pt x="7128" y="6"/>
                    <a:pt x="7113" y="4"/>
                    <a:pt x="7099" y="4"/>
                  </a:cubicBezTo>
                  <a:cubicBezTo>
                    <a:pt x="7067" y="3"/>
                    <a:pt x="7035" y="1"/>
                    <a:pt x="7001"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g13b95e63afd_1_1541"/>
            <p:cNvSpPr/>
            <p:nvPr/>
          </p:nvSpPr>
          <p:spPr>
            <a:xfrm>
              <a:off x="1009994" y="1526969"/>
              <a:ext cx="1579788" cy="1137774"/>
            </a:xfrm>
            <a:custGeom>
              <a:avLst/>
              <a:gdLst/>
              <a:ahLst/>
              <a:cxnLst/>
              <a:rect l="l" t="t" r="r" b="b"/>
              <a:pathLst>
                <a:path w="15012" h="10812" extrusionOk="0">
                  <a:moveTo>
                    <a:pt x="7408" y="407"/>
                  </a:moveTo>
                  <a:cubicBezTo>
                    <a:pt x="7442" y="407"/>
                    <a:pt x="7474" y="409"/>
                    <a:pt x="7506" y="410"/>
                  </a:cubicBezTo>
                  <a:cubicBezTo>
                    <a:pt x="7520" y="410"/>
                    <a:pt x="7535" y="412"/>
                    <a:pt x="7549" y="413"/>
                  </a:cubicBezTo>
                  <a:cubicBezTo>
                    <a:pt x="7566" y="415"/>
                    <a:pt x="7582" y="416"/>
                    <a:pt x="7600" y="417"/>
                  </a:cubicBezTo>
                  <a:cubicBezTo>
                    <a:pt x="7619" y="420"/>
                    <a:pt x="7639" y="423"/>
                    <a:pt x="7658" y="425"/>
                  </a:cubicBezTo>
                  <a:cubicBezTo>
                    <a:pt x="7668" y="426"/>
                    <a:pt x="7677" y="428"/>
                    <a:pt x="7688" y="430"/>
                  </a:cubicBezTo>
                  <a:cubicBezTo>
                    <a:pt x="7712" y="433"/>
                    <a:pt x="7736" y="438"/>
                    <a:pt x="7760" y="443"/>
                  </a:cubicBezTo>
                  <a:cubicBezTo>
                    <a:pt x="7763" y="443"/>
                    <a:pt x="7766" y="444"/>
                    <a:pt x="7767" y="444"/>
                  </a:cubicBezTo>
                  <a:cubicBezTo>
                    <a:pt x="8569" y="610"/>
                    <a:pt x="9172" y="1321"/>
                    <a:pt x="9172" y="2171"/>
                  </a:cubicBezTo>
                  <a:cubicBezTo>
                    <a:pt x="9172" y="3143"/>
                    <a:pt x="8381" y="3934"/>
                    <a:pt x="7408" y="3934"/>
                  </a:cubicBezTo>
                  <a:lnTo>
                    <a:pt x="7408" y="4341"/>
                  </a:lnTo>
                  <a:cubicBezTo>
                    <a:pt x="8606" y="4341"/>
                    <a:pt x="9579" y="3368"/>
                    <a:pt x="9579" y="2171"/>
                  </a:cubicBezTo>
                  <a:cubicBezTo>
                    <a:pt x="9579" y="1773"/>
                    <a:pt x="9472" y="1401"/>
                    <a:pt x="9284" y="1079"/>
                  </a:cubicBezTo>
                  <a:cubicBezTo>
                    <a:pt x="9505" y="983"/>
                    <a:pt x="9744" y="933"/>
                    <a:pt x="9987" y="933"/>
                  </a:cubicBezTo>
                  <a:cubicBezTo>
                    <a:pt x="10032" y="933"/>
                    <a:pt x="10077" y="934"/>
                    <a:pt x="10121" y="938"/>
                  </a:cubicBezTo>
                  <a:cubicBezTo>
                    <a:pt x="10128" y="939"/>
                    <a:pt x="10136" y="940"/>
                    <a:pt x="10143" y="940"/>
                  </a:cubicBezTo>
                  <a:cubicBezTo>
                    <a:pt x="10188" y="944"/>
                    <a:pt x="10231" y="949"/>
                    <a:pt x="10275" y="956"/>
                  </a:cubicBezTo>
                  <a:cubicBezTo>
                    <a:pt x="10278" y="957"/>
                    <a:pt x="10281" y="958"/>
                    <a:pt x="10284" y="958"/>
                  </a:cubicBezTo>
                  <a:cubicBezTo>
                    <a:pt x="10615" y="1015"/>
                    <a:pt x="10918" y="1164"/>
                    <a:pt x="11161" y="1382"/>
                  </a:cubicBezTo>
                  <a:cubicBezTo>
                    <a:pt x="11163" y="1383"/>
                    <a:pt x="11164" y="1384"/>
                    <a:pt x="11165" y="1385"/>
                  </a:cubicBezTo>
                  <a:cubicBezTo>
                    <a:pt x="11196" y="1413"/>
                    <a:pt x="11227" y="1443"/>
                    <a:pt x="11255" y="1473"/>
                  </a:cubicBezTo>
                  <a:cubicBezTo>
                    <a:pt x="11262" y="1479"/>
                    <a:pt x="11268" y="1485"/>
                    <a:pt x="11274" y="1492"/>
                  </a:cubicBezTo>
                  <a:cubicBezTo>
                    <a:pt x="11301" y="1521"/>
                    <a:pt x="11328" y="1551"/>
                    <a:pt x="11353" y="1582"/>
                  </a:cubicBezTo>
                  <a:cubicBezTo>
                    <a:pt x="11359" y="1589"/>
                    <a:pt x="11365" y="1597"/>
                    <a:pt x="11371" y="1604"/>
                  </a:cubicBezTo>
                  <a:cubicBezTo>
                    <a:pt x="11392" y="1631"/>
                    <a:pt x="11413" y="1659"/>
                    <a:pt x="11433" y="1688"/>
                  </a:cubicBezTo>
                  <a:cubicBezTo>
                    <a:pt x="11438" y="1695"/>
                    <a:pt x="11443" y="1702"/>
                    <a:pt x="11448" y="1709"/>
                  </a:cubicBezTo>
                  <a:cubicBezTo>
                    <a:pt x="11469" y="1741"/>
                    <a:pt x="11490" y="1774"/>
                    <a:pt x="11510" y="1808"/>
                  </a:cubicBezTo>
                  <a:cubicBezTo>
                    <a:pt x="11516" y="1818"/>
                    <a:pt x="11522" y="1828"/>
                    <a:pt x="11527" y="1838"/>
                  </a:cubicBezTo>
                  <a:cubicBezTo>
                    <a:pt x="11546" y="1873"/>
                    <a:pt x="11565" y="1908"/>
                    <a:pt x="11582" y="1944"/>
                  </a:cubicBezTo>
                  <a:cubicBezTo>
                    <a:pt x="11586" y="1952"/>
                    <a:pt x="11589" y="1959"/>
                    <a:pt x="11593" y="1967"/>
                  </a:cubicBezTo>
                  <a:cubicBezTo>
                    <a:pt x="11610" y="2006"/>
                    <a:pt x="11627" y="2045"/>
                    <a:pt x="11641" y="2086"/>
                  </a:cubicBezTo>
                  <a:cubicBezTo>
                    <a:pt x="11641" y="2086"/>
                    <a:pt x="11642" y="2087"/>
                    <a:pt x="11642" y="2087"/>
                  </a:cubicBezTo>
                  <a:cubicBezTo>
                    <a:pt x="11658" y="2131"/>
                    <a:pt x="11672" y="2174"/>
                    <a:pt x="11685" y="2220"/>
                  </a:cubicBezTo>
                  <a:cubicBezTo>
                    <a:pt x="11727" y="2372"/>
                    <a:pt x="11751" y="2531"/>
                    <a:pt x="11751" y="2696"/>
                  </a:cubicBezTo>
                  <a:cubicBezTo>
                    <a:pt x="11751" y="2875"/>
                    <a:pt x="11724" y="3052"/>
                    <a:pt x="11671" y="3221"/>
                  </a:cubicBezTo>
                  <a:lnTo>
                    <a:pt x="12060" y="3342"/>
                  </a:lnTo>
                  <a:cubicBezTo>
                    <a:pt x="12125" y="3134"/>
                    <a:pt x="12157" y="2916"/>
                    <a:pt x="12157" y="2696"/>
                  </a:cubicBezTo>
                  <a:cubicBezTo>
                    <a:pt x="12157" y="2590"/>
                    <a:pt x="12150" y="2486"/>
                    <a:pt x="12135" y="2384"/>
                  </a:cubicBezTo>
                  <a:lnTo>
                    <a:pt x="12135" y="2384"/>
                  </a:lnTo>
                  <a:cubicBezTo>
                    <a:pt x="13023" y="2475"/>
                    <a:pt x="13718" y="3226"/>
                    <a:pt x="13718" y="4138"/>
                  </a:cubicBezTo>
                  <a:cubicBezTo>
                    <a:pt x="13718" y="4188"/>
                    <a:pt x="13715" y="4237"/>
                    <a:pt x="13712" y="4286"/>
                  </a:cubicBezTo>
                  <a:cubicBezTo>
                    <a:pt x="13709" y="4306"/>
                    <a:pt x="13706" y="4327"/>
                    <a:pt x="13704" y="4348"/>
                  </a:cubicBezTo>
                  <a:cubicBezTo>
                    <a:pt x="13623" y="5036"/>
                    <a:pt x="13146" y="5611"/>
                    <a:pt x="12487" y="5819"/>
                  </a:cubicBezTo>
                  <a:cubicBezTo>
                    <a:pt x="12485" y="5806"/>
                    <a:pt x="12484" y="5794"/>
                    <a:pt x="12483" y="5782"/>
                  </a:cubicBezTo>
                  <a:cubicBezTo>
                    <a:pt x="12413" y="5207"/>
                    <a:pt x="12123" y="4692"/>
                    <a:pt x="11667" y="4335"/>
                  </a:cubicBezTo>
                  <a:lnTo>
                    <a:pt x="11415" y="4656"/>
                  </a:lnTo>
                  <a:cubicBezTo>
                    <a:pt x="11786" y="4946"/>
                    <a:pt x="12022" y="5364"/>
                    <a:pt x="12079" y="5831"/>
                  </a:cubicBezTo>
                  <a:cubicBezTo>
                    <a:pt x="12136" y="6299"/>
                    <a:pt x="12007" y="6761"/>
                    <a:pt x="11716" y="7132"/>
                  </a:cubicBezTo>
                  <a:lnTo>
                    <a:pt x="12037" y="7382"/>
                  </a:lnTo>
                  <a:cubicBezTo>
                    <a:pt x="12299" y="7048"/>
                    <a:pt x="12453" y="6654"/>
                    <a:pt x="12490" y="6241"/>
                  </a:cubicBezTo>
                  <a:cubicBezTo>
                    <a:pt x="13228" y="6055"/>
                    <a:pt x="13800" y="5501"/>
                    <a:pt x="14023" y="4797"/>
                  </a:cubicBezTo>
                  <a:cubicBezTo>
                    <a:pt x="14392" y="5129"/>
                    <a:pt x="14605" y="5600"/>
                    <a:pt x="14605" y="6105"/>
                  </a:cubicBezTo>
                  <a:cubicBezTo>
                    <a:pt x="14605" y="6142"/>
                    <a:pt x="14604" y="6178"/>
                    <a:pt x="14601" y="6213"/>
                  </a:cubicBezTo>
                  <a:cubicBezTo>
                    <a:pt x="14600" y="6222"/>
                    <a:pt x="14600" y="6231"/>
                    <a:pt x="14600" y="6240"/>
                  </a:cubicBezTo>
                  <a:cubicBezTo>
                    <a:pt x="14597" y="6269"/>
                    <a:pt x="14594" y="6299"/>
                    <a:pt x="14590" y="6329"/>
                  </a:cubicBezTo>
                  <a:cubicBezTo>
                    <a:pt x="14589" y="6335"/>
                    <a:pt x="14589" y="6341"/>
                    <a:pt x="14588" y="6347"/>
                  </a:cubicBezTo>
                  <a:cubicBezTo>
                    <a:pt x="14545" y="6651"/>
                    <a:pt x="14424" y="6937"/>
                    <a:pt x="14240" y="7178"/>
                  </a:cubicBezTo>
                  <a:cubicBezTo>
                    <a:pt x="14237" y="7182"/>
                    <a:pt x="14234" y="7185"/>
                    <a:pt x="14231" y="7189"/>
                  </a:cubicBezTo>
                  <a:cubicBezTo>
                    <a:pt x="14213" y="7213"/>
                    <a:pt x="14193" y="7237"/>
                    <a:pt x="14173" y="7259"/>
                  </a:cubicBezTo>
                  <a:cubicBezTo>
                    <a:pt x="14167" y="7265"/>
                    <a:pt x="14163" y="7272"/>
                    <a:pt x="14158" y="7278"/>
                  </a:cubicBezTo>
                  <a:cubicBezTo>
                    <a:pt x="14134" y="7303"/>
                    <a:pt x="14111" y="7328"/>
                    <a:pt x="14087" y="7353"/>
                  </a:cubicBezTo>
                  <a:cubicBezTo>
                    <a:pt x="14082" y="7357"/>
                    <a:pt x="14077" y="7362"/>
                    <a:pt x="14072" y="7367"/>
                  </a:cubicBezTo>
                  <a:cubicBezTo>
                    <a:pt x="14053" y="7386"/>
                    <a:pt x="14033" y="7404"/>
                    <a:pt x="14013" y="7422"/>
                  </a:cubicBezTo>
                  <a:cubicBezTo>
                    <a:pt x="14002" y="7431"/>
                    <a:pt x="13992" y="7440"/>
                    <a:pt x="13982" y="7449"/>
                  </a:cubicBezTo>
                  <a:cubicBezTo>
                    <a:pt x="13965" y="7463"/>
                    <a:pt x="13948" y="7477"/>
                    <a:pt x="13931" y="7491"/>
                  </a:cubicBezTo>
                  <a:cubicBezTo>
                    <a:pt x="13920" y="7499"/>
                    <a:pt x="13911" y="7506"/>
                    <a:pt x="13900" y="7514"/>
                  </a:cubicBezTo>
                  <a:cubicBezTo>
                    <a:pt x="13875" y="7534"/>
                    <a:pt x="13849" y="7553"/>
                    <a:pt x="13822" y="7570"/>
                  </a:cubicBezTo>
                  <a:cubicBezTo>
                    <a:pt x="13812" y="7577"/>
                    <a:pt x="13802" y="7583"/>
                    <a:pt x="13792" y="7589"/>
                  </a:cubicBezTo>
                  <a:cubicBezTo>
                    <a:pt x="13772" y="7602"/>
                    <a:pt x="13752" y="7615"/>
                    <a:pt x="13731" y="7627"/>
                  </a:cubicBezTo>
                  <a:cubicBezTo>
                    <a:pt x="13469" y="7781"/>
                    <a:pt x="13166" y="7869"/>
                    <a:pt x="12841" y="7869"/>
                  </a:cubicBezTo>
                  <a:lnTo>
                    <a:pt x="12841" y="8276"/>
                  </a:lnTo>
                  <a:cubicBezTo>
                    <a:pt x="13123" y="8276"/>
                    <a:pt x="13393" y="8221"/>
                    <a:pt x="13640" y="8123"/>
                  </a:cubicBezTo>
                  <a:cubicBezTo>
                    <a:pt x="13641" y="8138"/>
                    <a:pt x="13642" y="8152"/>
                    <a:pt x="13642" y="8167"/>
                  </a:cubicBezTo>
                  <a:cubicBezTo>
                    <a:pt x="13642" y="8794"/>
                    <a:pt x="13313" y="9346"/>
                    <a:pt x="12818" y="9659"/>
                  </a:cubicBezTo>
                  <a:cubicBezTo>
                    <a:pt x="12545" y="9819"/>
                    <a:pt x="12239" y="9902"/>
                    <a:pt x="11926" y="9902"/>
                  </a:cubicBezTo>
                  <a:cubicBezTo>
                    <a:pt x="11820" y="9902"/>
                    <a:pt x="11712" y="9892"/>
                    <a:pt x="11605" y="9873"/>
                  </a:cubicBezTo>
                  <a:cubicBezTo>
                    <a:pt x="11141" y="9787"/>
                    <a:pt x="10739" y="9526"/>
                    <a:pt x="10471" y="9138"/>
                  </a:cubicBezTo>
                  <a:lnTo>
                    <a:pt x="10136" y="9369"/>
                  </a:lnTo>
                  <a:cubicBezTo>
                    <a:pt x="10388" y="9734"/>
                    <a:pt x="10737" y="10007"/>
                    <a:pt x="11142" y="10163"/>
                  </a:cubicBezTo>
                  <a:cubicBezTo>
                    <a:pt x="10806" y="10325"/>
                    <a:pt x="10444" y="10404"/>
                    <a:pt x="10084" y="10404"/>
                  </a:cubicBezTo>
                  <a:cubicBezTo>
                    <a:pt x="9347" y="10404"/>
                    <a:pt x="8620" y="10072"/>
                    <a:pt x="8142" y="9449"/>
                  </a:cubicBezTo>
                  <a:cubicBezTo>
                    <a:pt x="8348" y="9309"/>
                    <a:pt x="8530" y="9134"/>
                    <a:pt x="8678" y="8929"/>
                  </a:cubicBezTo>
                  <a:cubicBezTo>
                    <a:pt x="8992" y="9107"/>
                    <a:pt x="9356" y="9209"/>
                    <a:pt x="9741" y="9209"/>
                  </a:cubicBezTo>
                  <a:lnTo>
                    <a:pt x="9741" y="8802"/>
                  </a:lnTo>
                  <a:cubicBezTo>
                    <a:pt x="8770" y="8802"/>
                    <a:pt x="7979" y="8010"/>
                    <a:pt x="7979" y="7038"/>
                  </a:cubicBezTo>
                  <a:lnTo>
                    <a:pt x="7571" y="7038"/>
                  </a:lnTo>
                  <a:cubicBezTo>
                    <a:pt x="7571" y="7703"/>
                    <a:pt x="7872" y="8298"/>
                    <a:pt x="8344" y="8697"/>
                  </a:cubicBezTo>
                  <a:cubicBezTo>
                    <a:pt x="8062" y="9081"/>
                    <a:pt x="7636" y="9336"/>
                    <a:pt x="7166" y="9401"/>
                  </a:cubicBezTo>
                  <a:cubicBezTo>
                    <a:pt x="7161" y="9402"/>
                    <a:pt x="7156" y="9403"/>
                    <a:pt x="7152" y="9403"/>
                  </a:cubicBezTo>
                  <a:cubicBezTo>
                    <a:pt x="7120" y="9407"/>
                    <a:pt x="7088" y="9411"/>
                    <a:pt x="7056" y="9412"/>
                  </a:cubicBezTo>
                  <a:cubicBezTo>
                    <a:pt x="7049" y="9413"/>
                    <a:pt x="7042" y="9414"/>
                    <a:pt x="7035" y="9414"/>
                  </a:cubicBezTo>
                  <a:cubicBezTo>
                    <a:pt x="6997" y="9417"/>
                    <a:pt x="6960" y="9419"/>
                    <a:pt x="6922" y="9419"/>
                  </a:cubicBezTo>
                  <a:cubicBezTo>
                    <a:pt x="6468" y="9419"/>
                    <a:pt x="6054" y="9247"/>
                    <a:pt x="5742" y="8964"/>
                  </a:cubicBezTo>
                  <a:cubicBezTo>
                    <a:pt x="5738" y="8961"/>
                    <a:pt x="5736" y="8958"/>
                    <a:pt x="5732" y="8956"/>
                  </a:cubicBezTo>
                  <a:cubicBezTo>
                    <a:pt x="5715" y="8940"/>
                    <a:pt x="5699" y="8924"/>
                    <a:pt x="5683" y="8909"/>
                  </a:cubicBezTo>
                  <a:cubicBezTo>
                    <a:pt x="5678" y="8903"/>
                    <a:pt x="5673" y="8898"/>
                    <a:pt x="5667" y="8893"/>
                  </a:cubicBezTo>
                  <a:cubicBezTo>
                    <a:pt x="5352" y="8574"/>
                    <a:pt x="5158" y="8137"/>
                    <a:pt x="5158" y="7655"/>
                  </a:cubicBezTo>
                  <a:lnTo>
                    <a:pt x="4752" y="7655"/>
                  </a:lnTo>
                  <a:cubicBezTo>
                    <a:pt x="4752" y="8105"/>
                    <a:pt x="4889" y="8524"/>
                    <a:pt x="5125" y="8871"/>
                  </a:cubicBezTo>
                  <a:cubicBezTo>
                    <a:pt x="5068" y="8876"/>
                    <a:pt x="5012" y="8881"/>
                    <a:pt x="4955" y="8881"/>
                  </a:cubicBezTo>
                  <a:cubicBezTo>
                    <a:pt x="4906" y="8881"/>
                    <a:pt x="4857" y="8878"/>
                    <a:pt x="4809" y="8874"/>
                  </a:cubicBezTo>
                  <a:cubicBezTo>
                    <a:pt x="4802" y="8874"/>
                    <a:pt x="4795" y="8873"/>
                    <a:pt x="4788" y="8873"/>
                  </a:cubicBezTo>
                  <a:cubicBezTo>
                    <a:pt x="4744" y="8869"/>
                    <a:pt x="4699" y="8862"/>
                    <a:pt x="4655" y="8855"/>
                  </a:cubicBezTo>
                  <a:cubicBezTo>
                    <a:pt x="4646" y="8853"/>
                    <a:pt x="4635" y="8851"/>
                    <a:pt x="4625" y="8849"/>
                  </a:cubicBezTo>
                  <a:cubicBezTo>
                    <a:pt x="4584" y="8841"/>
                    <a:pt x="4543" y="8833"/>
                    <a:pt x="4503" y="8821"/>
                  </a:cubicBezTo>
                  <a:cubicBezTo>
                    <a:pt x="4490" y="8819"/>
                    <a:pt x="4478" y="8814"/>
                    <a:pt x="4466" y="8811"/>
                  </a:cubicBezTo>
                  <a:cubicBezTo>
                    <a:pt x="4433" y="8801"/>
                    <a:pt x="4400" y="8791"/>
                    <a:pt x="4366" y="8779"/>
                  </a:cubicBezTo>
                  <a:cubicBezTo>
                    <a:pt x="4348" y="8772"/>
                    <a:pt x="4329" y="8765"/>
                    <a:pt x="4311" y="8759"/>
                  </a:cubicBezTo>
                  <a:cubicBezTo>
                    <a:pt x="4287" y="8749"/>
                    <a:pt x="4263" y="8739"/>
                    <a:pt x="4240" y="8729"/>
                  </a:cubicBezTo>
                  <a:cubicBezTo>
                    <a:pt x="4211" y="8716"/>
                    <a:pt x="4182" y="8702"/>
                    <a:pt x="4154" y="8688"/>
                  </a:cubicBezTo>
                  <a:cubicBezTo>
                    <a:pt x="4138" y="8680"/>
                    <a:pt x="4122" y="8671"/>
                    <a:pt x="4106" y="8662"/>
                  </a:cubicBezTo>
                  <a:cubicBezTo>
                    <a:pt x="3815" y="8502"/>
                    <a:pt x="3574" y="8262"/>
                    <a:pt x="3412" y="7971"/>
                  </a:cubicBezTo>
                  <a:cubicBezTo>
                    <a:pt x="3402" y="7952"/>
                    <a:pt x="3391" y="7933"/>
                    <a:pt x="3382" y="7912"/>
                  </a:cubicBezTo>
                  <a:cubicBezTo>
                    <a:pt x="3370" y="7890"/>
                    <a:pt x="3359" y="7867"/>
                    <a:pt x="3348" y="7844"/>
                  </a:cubicBezTo>
                  <a:cubicBezTo>
                    <a:pt x="3334" y="7814"/>
                    <a:pt x="3321" y="7782"/>
                    <a:pt x="3309" y="7751"/>
                  </a:cubicBezTo>
                  <a:cubicBezTo>
                    <a:pt x="3306" y="7742"/>
                    <a:pt x="3302" y="7734"/>
                    <a:pt x="3299" y="7726"/>
                  </a:cubicBezTo>
                  <a:cubicBezTo>
                    <a:pt x="3283" y="7681"/>
                    <a:pt x="3269" y="7637"/>
                    <a:pt x="3256" y="7590"/>
                  </a:cubicBezTo>
                  <a:cubicBezTo>
                    <a:pt x="3255" y="7587"/>
                    <a:pt x="3254" y="7582"/>
                    <a:pt x="3252" y="7578"/>
                  </a:cubicBezTo>
                  <a:cubicBezTo>
                    <a:pt x="3239" y="7530"/>
                    <a:pt x="3229" y="7480"/>
                    <a:pt x="3219" y="7430"/>
                  </a:cubicBezTo>
                  <a:cubicBezTo>
                    <a:pt x="3201" y="7328"/>
                    <a:pt x="3191" y="7224"/>
                    <a:pt x="3191" y="7117"/>
                  </a:cubicBezTo>
                  <a:cubicBezTo>
                    <a:pt x="3191" y="6864"/>
                    <a:pt x="3244" y="6618"/>
                    <a:pt x="3348" y="6390"/>
                  </a:cubicBezTo>
                  <a:lnTo>
                    <a:pt x="2976" y="6222"/>
                  </a:lnTo>
                  <a:cubicBezTo>
                    <a:pt x="2849" y="6504"/>
                    <a:pt x="2784" y="6805"/>
                    <a:pt x="2784" y="7117"/>
                  </a:cubicBezTo>
                  <a:cubicBezTo>
                    <a:pt x="2784" y="7191"/>
                    <a:pt x="2788" y="7265"/>
                    <a:pt x="2795" y="7337"/>
                  </a:cubicBezTo>
                  <a:cubicBezTo>
                    <a:pt x="2597" y="7412"/>
                    <a:pt x="2387" y="7451"/>
                    <a:pt x="2171" y="7451"/>
                  </a:cubicBezTo>
                  <a:cubicBezTo>
                    <a:pt x="1199" y="7451"/>
                    <a:pt x="408" y="6660"/>
                    <a:pt x="408" y="5688"/>
                  </a:cubicBezTo>
                  <a:cubicBezTo>
                    <a:pt x="408" y="5657"/>
                    <a:pt x="409" y="5627"/>
                    <a:pt x="410" y="5598"/>
                  </a:cubicBezTo>
                  <a:cubicBezTo>
                    <a:pt x="410" y="5594"/>
                    <a:pt x="410" y="5591"/>
                    <a:pt x="410" y="5586"/>
                  </a:cubicBezTo>
                  <a:cubicBezTo>
                    <a:pt x="456" y="4795"/>
                    <a:pt x="1025" y="4142"/>
                    <a:pt x="1776" y="3969"/>
                  </a:cubicBezTo>
                  <a:lnTo>
                    <a:pt x="1776" y="3969"/>
                  </a:lnTo>
                  <a:cubicBezTo>
                    <a:pt x="1640" y="4388"/>
                    <a:pt x="1628" y="4850"/>
                    <a:pt x="1772" y="5300"/>
                  </a:cubicBezTo>
                  <a:lnTo>
                    <a:pt x="2160" y="5176"/>
                  </a:lnTo>
                  <a:cubicBezTo>
                    <a:pt x="1863" y="4251"/>
                    <a:pt x="2375" y="3255"/>
                    <a:pt x="3301" y="2958"/>
                  </a:cubicBezTo>
                  <a:lnTo>
                    <a:pt x="3177" y="2571"/>
                  </a:lnTo>
                  <a:cubicBezTo>
                    <a:pt x="2653" y="2738"/>
                    <a:pt x="2239" y="3087"/>
                    <a:pt x="1977" y="3527"/>
                  </a:cubicBezTo>
                  <a:cubicBezTo>
                    <a:pt x="1592" y="3561"/>
                    <a:pt x="1236" y="3696"/>
                    <a:pt x="935" y="3905"/>
                  </a:cubicBezTo>
                  <a:cubicBezTo>
                    <a:pt x="934" y="3881"/>
                    <a:pt x="933" y="3858"/>
                    <a:pt x="933" y="3834"/>
                  </a:cubicBezTo>
                  <a:cubicBezTo>
                    <a:pt x="933" y="2861"/>
                    <a:pt x="1724" y="2070"/>
                    <a:pt x="2696" y="2070"/>
                  </a:cubicBezTo>
                  <a:cubicBezTo>
                    <a:pt x="2772" y="2070"/>
                    <a:pt x="2851" y="2076"/>
                    <a:pt x="2931" y="2086"/>
                  </a:cubicBezTo>
                  <a:lnTo>
                    <a:pt x="3092" y="2108"/>
                  </a:lnTo>
                  <a:lnTo>
                    <a:pt x="3148" y="1956"/>
                  </a:lnTo>
                  <a:cubicBezTo>
                    <a:pt x="3404" y="1270"/>
                    <a:pt x="4069" y="809"/>
                    <a:pt x="4800" y="809"/>
                  </a:cubicBezTo>
                  <a:cubicBezTo>
                    <a:pt x="4839" y="809"/>
                    <a:pt x="4877" y="811"/>
                    <a:pt x="4916" y="814"/>
                  </a:cubicBezTo>
                  <a:cubicBezTo>
                    <a:pt x="4926" y="815"/>
                    <a:pt x="4936" y="816"/>
                    <a:pt x="4946" y="816"/>
                  </a:cubicBezTo>
                  <a:cubicBezTo>
                    <a:pt x="4979" y="819"/>
                    <a:pt x="5011" y="823"/>
                    <a:pt x="5043" y="827"/>
                  </a:cubicBezTo>
                  <a:cubicBezTo>
                    <a:pt x="5049" y="828"/>
                    <a:pt x="5055" y="829"/>
                    <a:pt x="5061" y="830"/>
                  </a:cubicBezTo>
                  <a:cubicBezTo>
                    <a:pt x="5099" y="835"/>
                    <a:pt x="5136" y="842"/>
                    <a:pt x="5172" y="850"/>
                  </a:cubicBezTo>
                  <a:cubicBezTo>
                    <a:pt x="5182" y="851"/>
                    <a:pt x="5192" y="854"/>
                    <a:pt x="5201" y="857"/>
                  </a:cubicBezTo>
                  <a:cubicBezTo>
                    <a:pt x="5230" y="863"/>
                    <a:pt x="5260" y="871"/>
                    <a:pt x="5288" y="879"/>
                  </a:cubicBezTo>
                  <a:cubicBezTo>
                    <a:pt x="5297" y="882"/>
                    <a:pt x="5306" y="884"/>
                    <a:pt x="5315" y="886"/>
                  </a:cubicBezTo>
                  <a:cubicBezTo>
                    <a:pt x="5350" y="897"/>
                    <a:pt x="5383" y="909"/>
                    <a:pt x="5417" y="921"/>
                  </a:cubicBezTo>
                  <a:cubicBezTo>
                    <a:pt x="5427" y="926"/>
                    <a:pt x="5438" y="930"/>
                    <a:pt x="5449" y="934"/>
                  </a:cubicBezTo>
                  <a:cubicBezTo>
                    <a:pt x="5474" y="944"/>
                    <a:pt x="5498" y="954"/>
                    <a:pt x="5523" y="966"/>
                  </a:cubicBezTo>
                  <a:cubicBezTo>
                    <a:pt x="5534" y="970"/>
                    <a:pt x="5545" y="975"/>
                    <a:pt x="5557" y="981"/>
                  </a:cubicBezTo>
                  <a:cubicBezTo>
                    <a:pt x="5587" y="995"/>
                    <a:pt x="5618" y="1011"/>
                    <a:pt x="5647" y="1027"/>
                  </a:cubicBezTo>
                  <a:cubicBezTo>
                    <a:pt x="5660" y="1034"/>
                    <a:pt x="5671" y="1041"/>
                    <a:pt x="5683" y="1048"/>
                  </a:cubicBezTo>
                  <a:cubicBezTo>
                    <a:pt x="5704" y="1060"/>
                    <a:pt x="5725" y="1072"/>
                    <a:pt x="5745" y="1085"/>
                  </a:cubicBezTo>
                  <a:cubicBezTo>
                    <a:pt x="6161" y="1351"/>
                    <a:pt x="6458" y="1784"/>
                    <a:pt x="6541" y="2289"/>
                  </a:cubicBezTo>
                  <a:cubicBezTo>
                    <a:pt x="6431" y="2290"/>
                    <a:pt x="6319" y="2299"/>
                    <a:pt x="6207" y="2317"/>
                  </a:cubicBezTo>
                  <a:cubicBezTo>
                    <a:pt x="5634" y="2406"/>
                    <a:pt x="5131" y="2714"/>
                    <a:pt x="4790" y="3183"/>
                  </a:cubicBezTo>
                  <a:lnTo>
                    <a:pt x="5119" y="3423"/>
                  </a:lnTo>
                  <a:cubicBezTo>
                    <a:pt x="5397" y="3041"/>
                    <a:pt x="5805" y="2792"/>
                    <a:pt x="6271" y="2718"/>
                  </a:cubicBezTo>
                  <a:cubicBezTo>
                    <a:pt x="6364" y="2704"/>
                    <a:pt x="6457" y="2696"/>
                    <a:pt x="6549" y="2696"/>
                  </a:cubicBezTo>
                  <a:cubicBezTo>
                    <a:pt x="6919" y="2696"/>
                    <a:pt x="7278" y="2813"/>
                    <a:pt x="7583" y="3034"/>
                  </a:cubicBezTo>
                  <a:lnTo>
                    <a:pt x="7822" y="2706"/>
                  </a:lnTo>
                  <a:cubicBezTo>
                    <a:pt x="7560" y="2515"/>
                    <a:pt x="7266" y="2387"/>
                    <a:pt x="6957" y="2328"/>
                  </a:cubicBezTo>
                  <a:cubicBezTo>
                    <a:pt x="6892" y="1757"/>
                    <a:pt x="6605" y="1251"/>
                    <a:pt x="6184" y="903"/>
                  </a:cubicBezTo>
                  <a:cubicBezTo>
                    <a:pt x="6512" y="586"/>
                    <a:pt x="6947" y="407"/>
                    <a:pt x="7408" y="407"/>
                  </a:cubicBezTo>
                  <a:close/>
                  <a:moveTo>
                    <a:pt x="7408" y="0"/>
                  </a:moveTo>
                  <a:cubicBezTo>
                    <a:pt x="6812" y="0"/>
                    <a:pt x="6251" y="242"/>
                    <a:pt x="5842" y="669"/>
                  </a:cubicBezTo>
                  <a:cubicBezTo>
                    <a:pt x="5832" y="664"/>
                    <a:pt x="5822" y="659"/>
                    <a:pt x="5812" y="654"/>
                  </a:cubicBezTo>
                  <a:cubicBezTo>
                    <a:pt x="5786" y="640"/>
                    <a:pt x="5761" y="627"/>
                    <a:pt x="5735" y="615"/>
                  </a:cubicBezTo>
                  <a:cubicBezTo>
                    <a:pt x="5718" y="607"/>
                    <a:pt x="5701" y="599"/>
                    <a:pt x="5684" y="592"/>
                  </a:cubicBezTo>
                  <a:cubicBezTo>
                    <a:pt x="5663" y="582"/>
                    <a:pt x="5642" y="574"/>
                    <a:pt x="5621" y="565"/>
                  </a:cubicBezTo>
                  <a:cubicBezTo>
                    <a:pt x="5605" y="558"/>
                    <a:pt x="5588" y="551"/>
                    <a:pt x="5571" y="545"/>
                  </a:cubicBezTo>
                  <a:cubicBezTo>
                    <a:pt x="5548" y="536"/>
                    <a:pt x="5524" y="527"/>
                    <a:pt x="5501" y="520"/>
                  </a:cubicBezTo>
                  <a:cubicBezTo>
                    <a:pt x="5486" y="514"/>
                    <a:pt x="5471" y="509"/>
                    <a:pt x="5456" y="505"/>
                  </a:cubicBezTo>
                  <a:cubicBezTo>
                    <a:pt x="5419" y="493"/>
                    <a:pt x="5380" y="481"/>
                    <a:pt x="5342" y="472"/>
                  </a:cubicBezTo>
                  <a:cubicBezTo>
                    <a:pt x="5336" y="470"/>
                    <a:pt x="5329" y="468"/>
                    <a:pt x="5323" y="467"/>
                  </a:cubicBezTo>
                  <a:cubicBezTo>
                    <a:pt x="5289" y="458"/>
                    <a:pt x="5254" y="451"/>
                    <a:pt x="5220" y="444"/>
                  </a:cubicBezTo>
                  <a:cubicBezTo>
                    <a:pt x="5206" y="441"/>
                    <a:pt x="5193" y="439"/>
                    <a:pt x="5179" y="437"/>
                  </a:cubicBezTo>
                  <a:cubicBezTo>
                    <a:pt x="5152" y="431"/>
                    <a:pt x="5123" y="427"/>
                    <a:pt x="5096" y="424"/>
                  </a:cubicBezTo>
                  <a:cubicBezTo>
                    <a:pt x="5082" y="422"/>
                    <a:pt x="5067" y="420"/>
                    <a:pt x="5052" y="418"/>
                  </a:cubicBezTo>
                  <a:cubicBezTo>
                    <a:pt x="5023" y="415"/>
                    <a:pt x="4994" y="412"/>
                    <a:pt x="4965" y="410"/>
                  </a:cubicBezTo>
                  <a:cubicBezTo>
                    <a:pt x="4952" y="409"/>
                    <a:pt x="4939" y="408"/>
                    <a:pt x="4926" y="407"/>
                  </a:cubicBezTo>
                  <a:cubicBezTo>
                    <a:pt x="4884" y="404"/>
                    <a:pt x="4842" y="403"/>
                    <a:pt x="4800" y="403"/>
                  </a:cubicBezTo>
                  <a:cubicBezTo>
                    <a:pt x="3953" y="403"/>
                    <a:pt x="3179" y="905"/>
                    <a:pt x="2828" y="1668"/>
                  </a:cubicBezTo>
                  <a:cubicBezTo>
                    <a:pt x="2783" y="1664"/>
                    <a:pt x="2740" y="1663"/>
                    <a:pt x="2696" y="1663"/>
                  </a:cubicBezTo>
                  <a:cubicBezTo>
                    <a:pt x="1500" y="1663"/>
                    <a:pt x="526" y="2637"/>
                    <a:pt x="526" y="3834"/>
                  </a:cubicBezTo>
                  <a:cubicBezTo>
                    <a:pt x="526" y="3967"/>
                    <a:pt x="538" y="4099"/>
                    <a:pt x="562" y="4230"/>
                  </a:cubicBezTo>
                  <a:cubicBezTo>
                    <a:pt x="299" y="4520"/>
                    <a:pt x="123" y="4870"/>
                    <a:pt x="45" y="5247"/>
                  </a:cubicBezTo>
                  <a:cubicBezTo>
                    <a:pt x="45" y="5249"/>
                    <a:pt x="44" y="5251"/>
                    <a:pt x="44" y="5254"/>
                  </a:cubicBezTo>
                  <a:cubicBezTo>
                    <a:pt x="38" y="5284"/>
                    <a:pt x="32" y="5315"/>
                    <a:pt x="28" y="5346"/>
                  </a:cubicBezTo>
                  <a:cubicBezTo>
                    <a:pt x="27" y="5352"/>
                    <a:pt x="26" y="5358"/>
                    <a:pt x="25" y="5363"/>
                  </a:cubicBezTo>
                  <a:cubicBezTo>
                    <a:pt x="21" y="5391"/>
                    <a:pt x="17" y="5420"/>
                    <a:pt x="14" y="5448"/>
                  </a:cubicBezTo>
                  <a:cubicBezTo>
                    <a:pt x="13" y="5455"/>
                    <a:pt x="12" y="5464"/>
                    <a:pt x="11" y="5472"/>
                  </a:cubicBezTo>
                  <a:cubicBezTo>
                    <a:pt x="9" y="5499"/>
                    <a:pt x="7" y="5526"/>
                    <a:pt x="5" y="5554"/>
                  </a:cubicBezTo>
                  <a:cubicBezTo>
                    <a:pt x="4" y="5563"/>
                    <a:pt x="3" y="5572"/>
                    <a:pt x="3" y="5580"/>
                  </a:cubicBezTo>
                  <a:cubicBezTo>
                    <a:pt x="2" y="5616"/>
                    <a:pt x="1" y="5652"/>
                    <a:pt x="1" y="5688"/>
                  </a:cubicBezTo>
                  <a:cubicBezTo>
                    <a:pt x="1" y="6885"/>
                    <a:pt x="974" y="7858"/>
                    <a:pt x="2171" y="7858"/>
                  </a:cubicBezTo>
                  <a:cubicBezTo>
                    <a:pt x="2414" y="7858"/>
                    <a:pt x="2650" y="7819"/>
                    <a:pt x="2876" y="7741"/>
                  </a:cubicBezTo>
                  <a:cubicBezTo>
                    <a:pt x="2876" y="7743"/>
                    <a:pt x="2877" y="7745"/>
                    <a:pt x="2878" y="7747"/>
                  </a:cubicBezTo>
                  <a:cubicBezTo>
                    <a:pt x="2892" y="7795"/>
                    <a:pt x="2908" y="7842"/>
                    <a:pt x="2926" y="7887"/>
                  </a:cubicBezTo>
                  <a:cubicBezTo>
                    <a:pt x="2932" y="7904"/>
                    <a:pt x="2938" y="7919"/>
                    <a:pt x="2944" y="7935"/>
                  </a:cubicBezTo>
                  <a:cubicBezTo>
                    <a:pt x="2958" y="7967"/>
                    <a:pt x="2972" y="7999"/>
                    <a:pt x="2986" y="8031"/>
                  </a:cubicBezTo>
                  <a:cubicBezTo>
                    <a:pt x="3001" y="8063"/>
                    <a:pt x="3017" y="8093"/>
                    <a:pt x="3032" y="8124"/>
                  </a:cubicBezTo>
                  <a:cubicBezTo>
                    <a:pt x="3040" y="8139"/>
                    <a:pt x="3048" y="8153"/>
                    <a:pt x="3056" y="8167"/>
                  </a:cubicBezTo>
                  <a:cubicBezTo>
                    <a:pt x="3271" y="8557"/>
                    <a:pt x="3600" y="8869"/>
                    <a:pt x="3995" y="9063"/>
                  </a:cubicBezTo>
                  <a:cubicBezTo>
                    <a:pt x="4011" y="9071"/>
                    <a:pt x="4027" y="9079"/>
                    <a:pt x="4043" y="9086"/>
                  </a:cubicBezTo>
                  <a:cubicBezTo>
                    <a:pt x="4076" y="9101"/>
                    <a:pt x="4108" y="9116"/>
                    <a:pt x="4142" y="9129"/>
                  </a:cubicBezTo>
                  <a:cubicBezTo>
                    <a:pt x="4170" y="9141"/>
                    <a:pt x="4200" y="9151"/>
                    <a:pt x="4229" y="9162"/>
                  </a:cubicBezTo>
                  <a:cubicBezTo>
                    <a:pt x="4248" y="9169"/>
                    <a:pt x="4268" y="9176"/>
                    <a:pt x="4287" y="9182"/>
                  </a:cubicBezTo>
                  <a:cubicBezTo>
                    <a:pt x="4330" y="9196"/>
                    <a:pt x="4373" y="9209"/>
                    <a:pt x="4415" y="9220"/>
                  </a:cubicBezTo>
                  <a:cubicBezTo>
                    <a:pt x="4428" y="9223"/>
                    <a:pt x="4440" y="9226"/>
                    <a:pt x="4452" y="9228"/>
                  </a:cubicBezTo>
                  <a:cubicBezTo>
                    <a:pt x="4492" y="9238"/>
                    <a:pt x="4533" y="9247"/>
                    <a:pt x="4574" y="9254"/>
                  </a:cubicBezTo>
                  <a:cubicBezTo>
                    <a:pt x="4586" y="9255"/>
                    <a:pt x="4598" y="9258"/>
                    <a:pt x="4610" y="9260"/>
                  </a:cubicBezTo>
                  <a:cubicBezTo>
                    <a:pt x="4659" y="9268"/>
                    <a:pt x="4710" y="9274"/>
                    <a:pt x="4759" y="9278"/>
                  </a:cubicBezTo>
                  <a:cubicBezTo>
                    <a:pt x="4772" y="9280"/>
                    <a:pt x="4783" y="9280"/>
                    <a:pt x="4794" y="9281"/>
                  </a:cubicBezTo>
                  <a:cubicBezTo>
                    <a:pt x="4847" y="9285"/>
                    <a:pt x="4901" y="9288"/>
                    <a:pt x="4955" y="9288"/>
                  </a:cubicBezTo>
                  <a:cubicBezTo>
                    <a:pt x="5116" y="9288"/>
                    <a:pt x="5276" y="9269"/>
                    <a:pt x="5433" y="9234"/>
                  </a:cubicBezTo>
                  <a:cubicBezTo>
                    <a:pt x="5782" y="9564"/>
                    <a:pt x="6219" y="9764"/>
                    <a:pt x="6692" y="9813"/>
                  </a:cubicBezTo>
                  <a:cubicBezTo>
                    <a:pt x="6696" y="9813"/>
                    <a:pt x="6699" y="9814"/>
                    <a:pt x="6702" y="9814"/>
                  </a:cubicBezTo>
                  <a:cubicBezTo>
                    <a:pt x="6733" y="9818"/>
                    <a:pt x="6763" y="9819"/>
                    <a:pt x="6794" y="9821"/>
                  </a:cubicBezTo>
                  <a:cubicBezTo>
                    <a:pt x="6800" y="9822"/>
                    <a:pt x="6806" y="9822"/>
                    <a:pt x="6812" y="9823"/>
                  </a:cubicBezTo>
                  <a:cubicBezTo>
                    <a:pt x="6849" y="9825"/>
                    <a:pt x="6885" y="9825"/>
                    <a:pt x="6922" y="9825"/>
                  </a:cubicBezTo>
                  <a:cubicBezTo>
                    <a:pt x="6968" y="9825"/>
                    <a:pt x="7012" y="9824"/>
                    <a:pt x="7057" y="9821"/>
                  </a:cubicBezTo>
                  <a:cubicBezTo>
                    <a:pt x="7066" y="9820"/>
                    <a:pt x="7076" y="9819"/>
                    <a:pt x="7085" y="9818"/>
                  </a:cubicBezTo>
                  <a:cubicBezTo>
                    <a:pt x="7126" y="9816"/>
                    <a:pt x="7165" y="9812"/>
                    <a:pt x="7205" y="9806"/>
                  </a:cubicBezTo>
                  <a:cubicBezTo>
                    <a:pt x="7209" y="9806"/>
                    <a:pt x="7213" y="9805"/>
                    <a:pt x="7216" y="9805"/>
                  </a:cubicBezTo>
                  <a:cubicBezTo>
                    <a:pt x="7411" y="9779"/>
                    <a:pt x="7601" y="9727"/>
                    <a:pt x="7782" y="9648"/>
                  </a:cubicBezTo>
                  <a:cubicBezTo>
                    <a:pt x="8339" y="10407"/>
                    <a:pt x="9206" y="10811"/>
                    <a:pt x="10085" y="10811"/>
                  </a:cubicBezTo>
                  <a:cubicBezTo>
                    <a:pt x="10634" y="10811"/>
                    <a:pt x="11187" y="10654"/>
                    <a:pt x="11674" y="10327"/>
                  </a:cubicBezTo>
                  <a:cubicBezTo>
                    <a:pt x="11744" y="10334"/>
                    <a:pt x="11812" y="10337"/>
                    <a:pt x="11878" y="10337"/>
                  </a:cubicBezTo>
                  <a:cubicBezTo>
                    <a:pt x="12295" y="10337"/>
                    <a:pt x="12684" y="10219"/>
                    <a:pt x="13015" y="10015"/>
                  </a:cubicBezTo>
                  <a:cubicBezTo>
                    <a:pt x="13062" y="9987"/>
                    <a:pt x="13109" y="9957"/>
                    <a:pt x="13155" y="9926"/>
                  </a:cubicBezTo>
                  <a:lnTo>
                    <a:pt x="13153" y="9922"/>
                  </a:lnTo>
                  <a:cubicBezTo>
                    <a:pt x="13695" y="9527"/>
                    <a:pt x="14050" y="8888"/>
                    <a:pt x="14050" y="8167"/>
                  </a:cubicBezTo>
                  <a:cubicBezTo>
                    <a:pt x="14050" y="8084"/>
                    <a:pt x="14044" y="8002"/>
                    <a:pt x="14035" y="7918"/>
                  </a:cubicBezTo>
                  <a:cubicBezTo>
                    <a:pt x="14039" y="7915"/>
                    <a:pt x="14043" y="7912"/>
                    <a:pt x="14049" y="7908"/>
                  </a:cubicBezTo>
                  <a:cubicBezTo>
                    <a:pt x="14070" y="7893"/>
                    <a:pt x="14093" y="7878"/>
                    <a:pt x="14115" y="7861"/>
                  </a:cubicBezTo>
                  <a:cubicBezTo>
                    <a:pt x="14139" y="7844"/>
                    <a:pt x="14161" y="7827"/>
                    <a:pt x="14183" y="7809"/>
                  </a:cubicBezTo>
                  <a:cubicBezTo>
                    <a:pt x="14200" y="7796"/>
                    <a:pt x="14215" y="7784"/>
                    <a:pt x="14231" y="7771"/>
                  </a:cubicBezTo>
                  <a:cubicBezTo>
                    <a:pt x="14247" y="7758"/>
                    <a:pt x="14263" y="7744"/>
                    <a:pt x="14277" y="7731"/>
                  </a:cubicBezTo>
                  <a:cubicBezTo>
                    <a:pt x="14293" y="7717"/>
                    <a:pt x="14309" y="7703"/>
                    <a:pt x="14324" y="7689"/>
                  </a:cubicBezTo>
                  <a:cubicBezTo>
                    <a:pt x="14338" y="7676"/>
                    <a:pt x="14351" y="7663"/>
                    <a:pt x="14364" y="7650"/>
                  </a:cubicBezTo>
                  <a:cubicBezTo>
                    <a:pt x="14385" y="7630"/>
                    <a:pt x="14404" y="7609"/>
                    <a:pt x="14423" y="7589"/>
                  </a:cubicBezTo>
                  <a:cubicBezTo>
                    <a:pt x="14431" y="7581"/>
                    <a:pt x="14439" y="7574"/>
                    <a:pt x="14446" y="7565"/>
                  </a:cubicBezTo>
                  <a:cubicBezTo>
                    <a:pt x="14473" y="7535"/>
                    <a:pt x="14499" y="7505"/>
                    <a:pt x="14524" y="7473"/>
                  </a:cubicBezTo>
                  <a:cubicBezTo>
                    <a:pt x="14531" y="7467"/>
                    <a:pt x="14535" y="7460"/>
                    <a:pt x="14540" y="7454"/>
                  </a:cubicBezTo>
                  <a:cubicBezTo>
                    <a:pt x="14562" y="7426"/>
                    <a:pt x="14583" y="7398"/>
                    <a:pt x="14604" y="7370"/>
                  </a:cubicBezTo>
                  <a:cubicBezTo>
                    <a:pt x="14607" y="7364"/>
                    <a:pt x="14612" y="7359"/>
                    <a:pt x="14615" y="7353"/>
                  </a:cubicBezTo>
                  <a:cubicBezTo>
                    <a:pt x="14790" y="7106"/>
                    <a:pt x="14915" y="6820"/>
                    <a:pt x="14973" y="6512"/>
                  </a:cubicBezTo>
                  <a:cubicBezTo>
                    <a:pt x="14973" y="6509"/>
                    <a:pt x="14974" y="6507"/>
                    <a:pt x="14974" y="6504"/>
                  </a:cubicBezTo>
                  <a:cubicBezTo>
                    <a:pt x="14981" y="6467"/>
                    <a:pt x="14987" y="6428"/>
                    <a:pt x="14992" y="6390"/>
                  </a:cubicBezTo>
                  <a:cubicBezTo>
                    <a:pt x="14993" y="6381"/>
                    <a:pt x="14995" y="6372"/>
                    <a:pt x="14996" y="6364"/>
                  </a:cubicBezTo>
                  <a:cubicBezTo>
                    <a:pt x="15000" y="6330"/>
                    <a:pt x="15003" y="6297"/>
                    <a:pt x="15006" y="6263"/>
                  </a:cubicBezTo>
                  <a:cubicBezTo>
                    <a:pt x="15006" y="6253"/>
                    <a:pt x="15007" y="6243"/>
                    <a:pt x="15008" y="6233"/>
                  </a:cubicBezTo>
                  <a:cubicBezTo>
                    <a:pt x="15010" y="6191"/>
                    <a:pt x="15012" y="6148"/>
                    <a:pt x="15012" y="6105"/>
                  </a:cubicBezTo>
                  <a:cubicBezTo>
                    <a:pt x="15012" y="5404"/>
                    <a:pt x="14679" y="4756"/>
                    <a:pt x="14115" y="4347"/>
                  </a:cubicBezTo>
                  <a:cubicBezTo>
                    <a:pt x="14115" y="4347"/>
                    <a:pt x="14115" y="4346"/>
                    <a:pt x="14115" y="4345"/>
                  </a:cubicBezTo>
                  <a:cubicBezTo>
                    <a:pt x="14118" y="4316"/>
                    <a:pt x="14119" y="4286"/>
                    <a:pt x="14121" y="4256"/>
                  </a:cubicBezTo>
                  <a:cubicBezTo>
                    <a:pt x="14122" y="4251"/>
                    <a:pt x="14122" y="4246"/>
                    <a:pt x="14122" y="4241"/>
                  </a:cubicBezTo>
                  <a:cubicBezTo>
                    <a:pt x="14124" y="4207"/>
                    <a:pt x="14125" y="4173"/>
                    <a:pt x="14125" y="4138"/>
                  </a:cubicBezTo>
                  <a:cubicBezTo>
                    <a:pt x="14125" y="4101"/>
                    <a:pt x="14124" y="4065"/>
                    <a:pt x="14122" y="4028"/>
                  </a:cubicBezTo>
                  <a:cubicBezTo>
                    <a:pt x="14121" y="4016"/>
                    <a:pt x="14120" y="4003"/>
                    <a:pt x="14119" y="3992"/>
                  </a:cubicBezTo>
                  <a:cubicBezTo>
                    <a:pt x="14118" y="3968"/>
                    <a:pt x="14116" y="3943"/>
                    <a:pt x="14114" y="3919"/>
                  </a:cubicBezTo>
                  <a:cubicBezTo>
                    <a:pt x="14112" y="3904"/>
                    <a:pt x="14110" y="3890"/>
                    <a:pt x="14108" y="3875"/>
                  </a:cubicBezTo>
                  <a:cubicBezTo>
                    <a:pt x="14105" y="3854"/>
                    <a:pt x="14104" y="3832"/>
                    <a:pt x="14100" y="3811"/>
                  </a:cubicBezTo>
                  <a:cubicBezTo>
                    <a:pt x="14098" y="3796"/>
                    <a:pt x="14095" y="3781"/>
                    <a:pt x="14092" y="3765"/>
                  </a:cubicBezTo>
                  <a:cubicBezTo>
                    <a:pt x="14089" y="3745"/>
                    <a:pt x="14085" y="3726"/>
                    <a:pt x="14082" y="3706"/>
                  </a:cubicBezTo>
                  <a:cubicBezTo>
                    <a:pt x="14078" y="3690"/>
                    <a:pt x="14074" y="3674"/>
                    <a:pt x="14070" y="3659"/>
                  </a:cubicBezTo>
                  <a:cubicBezTo>
                    <a:pt x="14066" y="3639"/>
                    <a:pt x="14063" y="3621"/>
                    <a:pt x="14057" y="3602"/>
                  </a:cubicBezTo>
                  <a:cubicBezTo>
                    <a:pt x="14054" y="3586"/>
                    <a:pt x="14049" y="3570"/>
                    <a:pt x="14044" y="3554"/>
                  </a:cubicBezTo>
                  <a:cubicBezTo>
                    <a:pt x="14039" y="3536"/>
                    <a:pt x="14035" y="3518"/>
                    <a:pt x="14029" y="3500"/>
                  </a:cubicBezTo>
                  <a:cubicBezTo>
                    <a:pt x="14024" y="3484"/>
                    <a:pt x="14018" y="3468"/>
                    <a:pt x="14013" y="3452"/>
                  </a:cubicBezTo>
                  <a:cubicBezTo>
                    <a:pt x="14008" y="3435"/>
                    <a:pt x="14001" y="3418"/>
                    <a:pt x="13995" y="3400"/>
                  </a:cubicBezTo>
                  <a:cubicBezTo>
                    <a:pt x="13990" y="3384"/>
                    <a:pt x="13983" y="3369"/>
                    <a:pt x="13977" y="3353"/>
                  </a:cubicBezTo>
                  <a:cubicBezTo>
                    <a:pt x="13971" y="3336"/>
                    <a:pt x="13965" y="3319"/>
                    <a:pt x="13958" y="3302"/>
                  </a:cubicBezTo>
                  <a:cubicBezTo>
                    <a:pt x="13951" y="3287"/>
                    <a:pt x="13944" y="3272"/>
                    <a:pt x="13937" y="3256"/>
                  </a:cubicBezTo>
                  <a:cubicBezTo>
                    <a:pt x="13929" y="3239"/>
                    <a:pt x="13922" y="3224"/>
                    <a:pt x="13915" y="3208"/>
                  </a:cubicBezTo>
                  <a:cubicBezTo>
                    <a:pt x="13907" y="3192"/>
                    <a:pt x="13899" y="3177"/>
                    <a:pt x="13891" y="3161"/>
                  </a:cubicBezTo>
                  <a:cubicBezTo>
                    <a:pt x="13884" y="3146"/>
                    <a:pt x="13876" y="3130"/>
                    <a:pt x="13868" y="3115"/>
                  </a:cubicBezTo>
                  <a:cubicBezTo>
                    <a:pt x="13860" y="3100"/>
                    <a:pt x="13851" y="3085"/>
                    <a:pt x="13843" y="3069"/>
                  </a:cubicBezTo>
                  <a:cubicBezTo>
                    <a:pt x="13834" y="3054"/>
                    <a:pt x="13825" y="3039"/>
                    <a:pt x="13816" y="3025"/>
                  </a:cubicBezTo>
                  <a:cubicBezTo>
                    <a:pt x="13808" y="3010"/>
                    <a:pt x="13798" y="2995"/>
                    <a:pt x="13789" y="2980"/>
                  </a:cubicBezTo>
                  <a:cubicBezTo>
                    <a:pt x="13780" y="2966"/>
                    <a:pt x="13771" y="2951"/>
                    <a:pt x="13761" y="2937"/>
                  </a:cubicBezTo>
                  <a:cubicBezTo>
                    <a:pt x="13752" y="2922"/>
                    <a:pt x="13741" y="2909"/>
                    <a:pt x="13732" y="2895"/>
                  </a:cubicBezTo>
                  <a:cubicBezTo>
                    <a:pt x="13722" y="2881"/>
                    <a:pt x="13712" y="2867"/>
                    <a:pt x="13702" y="2853"/>
                  </a:cubicBezTo>
                  <a:cubicBezTo>
                    <a:pt x="13692" y="2839"/>
                    <a:pt x="13681" y="2825"/>
                    <a:pt x="13670" y="2811"/>
                  </a:cubicBezTo>
                  <a:cubicBezTo>
                    <a:pt x="13660" y="2798"/>
                    <a:pt x="13650" y="2785"/>
                    <a:pt x="13639" y="2771"/>
                  </a:cubicBezTo>
                  <a:cubicBezTo>
                    <a:pt x="13628" y="2757"/>
                    <a:pt x="13616" y="2744"/>
                    <a:pt x="13605" y="2730"/>
                  </a:cubicBezTo>
                  <a:cubicBezTo>
                    <a:pt x="13594" y="2718"/>
                    <a:pt x="13583" y="2705"/>
                    <a:pt x="13572" y="2693"/>
                  </a:cubicBezTo>
                  <a:cubicBezTo>
                    <a:pt x="13561" y="2680"/>
                    <a:pt x="13548" y="2667"/>
                    <a:pt x="13536" y="2654"/>
                  </a:cubicBezTo>
                  <a:cubicBezTo>
                    <a:pt x="13525" y="2641"/>
                    <a:pt x="13513" y="2630"/>
                    <a:pt x="13501" y="2618"/>
                  </a:cubicBezTo>
                  <a:cubicBezTo>
                    <a:pt x="13489" y="2605"/>
                    <a:pt x="13477" y="2592"/>
                    <a:pt x="13464" y="2580"/>
                  </a:cubicBezTo>
                  <a:cubicBezTo>
                    <a:pt x="13451" y="2569"/>
                    <a:pt x="13440" y="2558"/>
                    <a:pt x="13428" y="2546"/>
                  </a:cubicBezTo>
                  <a:cubicBezTo>
                    <a:pt x="13415" y="2534"/>
                    <a:pt x="13402" y="2522"/>
                    <a:pt x="13388" y="2510"/>
                  </a:cubicBezTo>
                  <a:cubicBezTo>
                    <a:pt x="13375" y="2499"/>
                    <a:pt x="13363" y="2489"/>
                    <a:pt x="13350" y="2478"/>
                  </a:cubicBezTo>
                  <a:cubicBezTo>
                    <a:pt x="13337" y="2467"/>
                    <a:pt x="13323" y="2455"/>
                    <a:pt x="13309" y="2444"/>
                  </a:cubicBezTo>
                  <a:cubicBezTo>
                    <a:pt x="13296" y="2434"/>
                    <a:pt x="13283" y="2423"/>
                    <a:pt x="13270" y="2413"/>
                  </a:cubicBezTo>
                  <a:cubicBezTo>
                    <a:pt x="13256" y="2402"/>
                    <a:pt x="13242" y="2392"/>
                    <a:pt x="13227" y="2381"/>
                  </a:cubicBezTo>
                  <a:cubicBezTo>
                    <a:pt x="13214" y="2372"/>
                    <a:pt x="13200" y="2362"/>
                    <a:pt x="13187" y="2352"/>
                  </a:cubicBezTo>
                  <a:cubicBezTo>
                    <a:pt x="13172" y="2343"/>
                    <a:pt x="13157" y="2332"/>
                    <a:pt x="13142" y="2323"/>
                  </a:cubicBezTo>
                  <a:cubicBezTo>
                    <a:pt x="13128" y="2314"/>
                    <a:pt x="13114" y="2304"/>
                    <a:pt x="13100" y="2296"/>
                  </a:cubicBezTo>
                  <a:cubicBezTo>
                    <a:pt x="13085" y="2286"/>
                    <a:pt x="13070" y="2277"/>
                    <a:pt x="13054" y="2268"/>
                  </a:cubicBezTo>
                  <a:cubicBezTo>
                    <a:pt x="13040" y="2260"/>
                    <a:pt x="13025" y="2251"/>
                    <a:pt x="13010" y="2243"/>
                  </a:cubicBezTo>
                  <a:cubicBezTo>
                    <a:pt x="12995" y="2234"/>
                    <a:pt x="12980" y="2226"/>
                    <a:pt x="12963" y="2217"/>
                  </a:cubicBezTo>
                  <a:cubicBezTo>
                    <a:pt x="12949" y="2209"/>
                    <a:pt x="12934" y="2202"/>
                    <a:pt x="12919" y="2194"/>
                  </a:cubicBezTo>
                  <a:cubicBezTo>
                    <a:pt x="12903" y="2186"/>
                    <a:pt x="12886" y="2179"/>
                    <a:pt x="12871" y="2171"/>
                  </a:cubicBezTo>
                  <a:cubicBezTo>
                    <a:pt x="12855" y="2164"/>
                    <a:pt x="12840" y="2157"/>
                    <a:pt x="12824" y="2150"/>
                  </a:cubicBezTo>
                  <a:cubicBezTo>
                    <a:pt x="12808" y="2143"/>
                    <a:pt x="12791" y="2136"/>
                    <a:pt x="12776" y="2129"/>
                  </a:cubicBezTo>
                  <a:cubicBezTo>
                    <a:pt x="12759" y="2123"/>
                    <a:pt x="12743" y="2117"/>
                    <a:pt x="12728" y="2110"/>
                  </a:cubicBezTo>
                  <a:cubicBezTo>
                    <a:pt x="12711" y="2103"/>
                    <a:pt x="12694" y="2097"/>
                    <a:pt x="12677" y="2092"/>
                  </a:cubicBezTo>
                  <a:cubicBezTo>
                    <a:pt x="12661" y="2086"/>
                    <a:pt x="12645" y="2081"/>
                    <a:pt x="12628" y="2075"/>
                  </a:cubicBezTo>
                  <a:cubicBezTo>
                    <a:pt x="12611" y="2069"/>
                    <a:pt x="12594" y="2064"/>
                    <a:pt x="12577" y="2059"/>
                  </a:cubicBezTo>
                  <a:cubicBezTo>
                    <a:pt x="12561" y="2054"/>
                    <a:pt x="12543" y="2049"/>
                    <a:pt x="12527" y="2045"/>
                  </a:cubicBezTo>
                  <a:cubicBezTo>
                    <a:pt x="12510" y="2040"/>
                    <a:pt x="12493" y="2035"/>
                    <a:pt x="12475" y="2031"/>
                  </a:cubicBezTo>
                  <a:cubicBezTo>
                    <a:pt x="12458" y="2027"/>
                    <a:pt x="12441" y="2023"/>
                    <a:pt x="12424" y="2019"/>
                  </a:cubicBezTo>
                  <a:cubicBezTo>
                    <a:pt x="12406" y="2015"/>
                    <a:pt x="12389" y="2012"/>
                    <a:pt x="12371" y="2008"/>
                  </a:cubicBezTo>
                  <a:cubicBezTo>
                    <a:pt x="12354" y="2005"/>
                    <a:pt x="12336" y="2001"/>
                    <a:pt x="12318" y="1999"/>
                  </a:cubicBezTo>
                  <a:cubicBezTo>
                    <a:pt x="12301" y="1995"/>
                    <a:pt x="12283" y="1993"/>
                    <a:pt x="12266" y="1990"/>
                  </a:cubicBezTo>
                  <a:cubicBezTo>
                    <a:pt x="12247" y="1987"/>
                    <a:pt x="12229" y="1986"/>
                    <a:pt x="12212" y="1983"/>
                  </a:cubicBezTo>
                  <a:cubicBezTo>
                    <a:pt x="12193" y="1981"/>
                    <a:pt x="12176" y="1979"/>
                    <a:pt x="12158" y="1977"/>
                  </a:cubicBezTo>
                  <a:cubicBezTo>
                    <a:pt x="12140" y="1975"/>
                    <a:pt x="12121" y="1974"/>
                    <a:pt x="12102" y="1973"/>
                  </a:cubicBezTo>
                  <a:cubicBezTo>
                    <a:pt x="12085" y="1972"/>
                    <a:pt x="12067" y="1971"/>
                    <a:pt x="12049" y="1970"/>
                  </a:cubicBezTo>
                  <a:cubicBezTo>
                    <a:pt x="12043" y="1970"/>
                    <a:pt x="12038" y="1969"/>
                    <a:pt x="12033" y="1969"/>
                  </a:cubicBezTo>
                  <a:cubicBezTo>
                    <a:pt x="12032" y="1967"/>
                    <a:pt x="12031" y="1966"/>
                    <a:pt x="12030" y="1964"/>
                  </a:cubicBezTo>
                  <a:cubicBezTo>
                    <a:pt x="12013" y="1917"/>
                    <a:pt x="11995" y="1871"/>
                    <a:pt x="11975" y="1826"/>
                  </a:cubicBezTo>
                  <a:cubicBezTo>
                    <a:pt x="11971" y="1815"/>
                    <a:pt x="11965" y="1804"/>
                    <a:pt x="11960" y="1793"/>
                  </a:cubicBezTo>
                  <a:cubicBezTo>
                    <a:pt x="11941" y="1752"/>
                    <a:pt x="11921" y="1711"/>
                    <a:pt x="11900" y="1670"/>
                  </a:cubicBezTo>
                  <a:cubicBezTo>
                    <a:pt x="11895" y="1663"/>
                    <a:pt x="11890" y="1655"/>
                    <a:pt x="11886" y="1646"/>
                  </a:cubicBezTo>
                  <a:cubicBezTo>
                    <a:pt x="11866" y="1610"/>
                    <a:pt x="11845" y="1574"/>
                    <a:pt x="11822" y="1539"/>
                  </a:cubicBezTo>
                  <a:cubicBezTo>
                    <a:pt x="11814" y="1526"/>
                    <a:pt x="11806" y="1514"/>
                    <a:pt x="11798" y="1501"/>
                  </a:cubicBezTo>
                  <a:cubicBezTo>
                    <a:pt x="11773" y="1463"/>
                    <a:pt x="11747" y="1427"/>
                    <a:pt x="11720" y="1391"/>
                  </a:cubicBezTo>
                  <a:cubicBezTo>
                    <a:pt x="11713" y="1381"/>
                    <a:pt x="11705" y="1372"/>
                    <a:pt x="11697" y="1362"/>
                  </a:cubicBezTo>
                  <a:cubicBezTo>
                    <a:pt x="11673" y="1331"/>
                    <a:pt x="11648" y="1301"/>
                    <a:pt x="11622" y="1271"/>
                  </a:cubicBezTo>
                  <a:cubicBezTo>
                    <a:pt x="11615" y="1263"/>
                    <a:pt x="11608" y="1255"/>
                    <a:pt x="11601" y="1247"/>
                  </a:cubicBezTo>
                  <a:cubicBezTo>
                    <a:pt x="11570" y="1211"/>
                    <a:pt x="11536" y="1177"/>
                    <a:pt x="11502" y="1143"/>
                  </a:cubicBezTo>
                  <a:cubicBezTo>
                    <a:pt x="11496" y="1138"/>
                    <a:pt x="11489" y="1132"/>
                    <a:pt x="11483" y="1126"/>
                  </a:cubicBezTo>
                  <a:cubicBezTo>
                    <a:pt x="11407" y="1054"/>
                    <a:pt x="11328" y="988"/>
                    <a:pt x="11242" y="927"/>
                  </a:cubicBezTo>
                  <a:cubicBezTo>
                    <a:pt x="11242" y="926"/>
                    <a:pt x="11240" y="926"/>
                    <a:pt x="11239" y="925"/>
                  </a:cubicBezTo>
                  <a:cubicBezTo>
                    <a:pt x="11017" y="768"/>
                    <a:pt x="10766" y="651"/>
                    <a:pt x="10493" y="586"/>
                  </a:cubicBezTo>
                  <a:cubicBezTo>
                    <a:pt x="10492" y="585"/>
                    <a:pt x="10490" y="585"/>
                    <a:pt x="10489" y="584"/>
                  </a:cubicBezTo>
                  <a:cubicBezTo>
                    <a:pt x="10386" y="561"/>
                    <a:pt x="10280" y="543"/>
                    <a:pt x="10173" y="534"/>
                  </a:cubicBezTo>
                  <a:cubicBezTo>
                    <a:pt x="10162" y="534"/>
                    <a:pt x="10152" y="533"/>
                    <a:pt x="10142" y="532"/>
                  </a:cubicBezTo>
                  <a:cubicBezTo>
                    <a:pt x="10091" y="528"/>
                    <a:pt x="10039" y="526"/>
                    <a:pt x="9987" y="526"/>
                  </a:cubicBezTo>
                  <a:cubicBezTo>
                    <a:pt x="9659" y="526"/>
                    <a:pt x="9335" y="600"/>
                    <a:pt x="9042" y="742"/>
                  </a:cubicBezTo>
                  <a:cubicBezTo>
                    <a:pt x="9033" y="732"/>
                    <a:pt x="9024" y="722"/>
                    <a:pt x="9015" y="713"/>
                  </a:cubicBezTo>
                  <a:cubicBezTo>
                    <a:pt x="9015" y="713"/>
                    <a:pt x="9014" y="712"/>
                    <a:pt x="9013" y="711"/>
                  </a:cubicBezTo>
                  <a:cubicBezTo>
                    <a:pt x="8991" y="685"/>
                    <a:pt x="8968" y="661"/>
                    <a:pt x="8943" y="637"/>
                  </a:cubicBezTo>
                  <a:cubicBezTo>
                    <a:pt x="8943" y="637"/>
                    <a:pt x="8941" y="635"/>
                    <a:pt x="8940" y="634"/>
                  </a:cubicBezTo>
                  <a:cubicBezTo>
                    <a:pt x="8916" y="610"/>
                    <a:pt x="8893" y="588"/>
                    <a:pt x="8868" y="566"/>
                  </a:cubicBezTo>
                  <a:cubicBezTo>
                    <a:pt x="8864" y="562"/>
                    <a:pt x="8859" y="558"/>
                    <a:pt x="8854" y="554"/>
                  </a:cubicBezTo>
                  <a:cubicBezTo>
                    <a:pt x="8833" y="534"/>
                    <a:pt x="8812" y="515"/>
                    <a:pt x="8790" y="497"/>
                  </a:cubicBezTo>
                  <a:cubicBezTo>
                    <a:pt x="8444" y="211"/>
                    <a:pt x="8009" y="32"/>
                    <a:pt x="7533" y="4"/>
                  </a:cubicBezTo>
                  <a:cubicBezTo>
                    <a:pt x="7531" y="4"/>
                    <a:pt x="7528" y="4"/>
                    <a:pt x="7525" y="4"/>
                  </a:cubicBezTo>
                  <a:cubicBezTo>
                    <a:pt x="7486" y="2"/>
                    <a:pt x="7448" y="0"/>
                    <a:pt x="7408"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g13b95e63afd_1_1541"/>
            <p:cNvSpPr/>
            <p:nvPr/>
          </p:nvSpPr>
          <p:spPr>
            <a:xfrm>
              <a:off x="1478389" y="1987365"/>
              <a:ext cx="677187" cy="449448"/>
            </a:xfrm>
            <a:custGeom>
              <a:avLst/>
              <a:gdLst/>
              <a:ahLst/>
              <a:cxnLst/>
              <a:rect l="l" t="t" r="r" b="b"/>
              <a:pathLst>
                <a:path w="6435" h="4271" extrusionOk="0">
                  <a:moveTo>
                    <a:pt x="586" y="0"/>
                  </a:moveTo>
                  <a:cubicBezTo>
                    <a:pt x="391" y="0"/>
                    <a:pt x="194" y="27"/>
                    <a:pt x="0" y="81"/>
                  </a:cubicBezTo>
                  <a:lnTo>
                    <a:pt x="109" y="473"/>
                  </a:lnTo>
                  <a:cubicBezTo>
                    <a:pt x="267" y="429"/>
                    <a:pt x="427" y="407"/>
                    <a:pt x="586" y="407"/>
                  </a:cubicBezTo>
                  <a:cubicBezTo>
                    <a:pt x="886" y="407"/>
                    <a:pt x="1182" y="484"/>
                    <a:pt x="1450" y="635"/>
                  </a:cubicBezTo>
                  <a:cubicBezTo>
                    <a:pt x="1860" y="867"/>
                    <a:pt x="2156" y="1244"/>
                    <a:pt x="2283" y="1698"/>
                  </a:cubicBezTo>
                  <a:lnTo>
                    <a:pt x="2387" y="2073"/>
                  </a:lnTo>
                  <a:lnTo>
                    <a:pt x="2635" y="1772"/>
                  </a:lnTo>
                  <a:cubicBezTo>
                    <a:pt x="2984" y="1349"/>
                    <a:pt x="3490" y="1130"/>
                    <a:pt x="3999" y="1130"/>
                  </a:cubicBezTo>
                  <a:cubicBezTo>
                    <a:pt x="4393" y="1130"/>
                    <a:pt x="4790" y="1261"/>
                    <a:pt x="5118" y="1530"/>
                  </a:cubicBezTo>
                  <a:cubicBezTo>
                    <a:pt x="5868" y="2148"/>
                    <a:pt x="5978" y="3262"/>
                    <a:pt x="5359" y="4012"/>
                  </a:cubicBezTo>
                  <a:lnTo>
                    <a:pt x="5674" y="4271"/>
                  </a:lnTo>
                  <a:cubicBezTo>
                    <a:pt x="6434" y="3347"/>
                    <a:pt x="6301" y="1976"/>
                    <a:pt x="5376" y="1216"/>
                  </a:cubicBezTo>
                  <a:cubicBezTo>
                    <a:pt x="4973" y="884"/>
                    <a:pt x="4485" y="723"/>
                    <a:pt x="4000" y="723"/>
                  </a:cubicBezTo>
                  <a:cubicBezTo>
                    <a:pt x="3480" y="723"/>
                    <a:pt x="2963" y="908"/>
                    <a:pt x="2558" y="1268"/>
                  </a:cubicBezTo>
                  <a:cubicBezTo>
                    <a:pt x="2368" y="853"/>
                    <a:pt x="2055" y="509"/>
                    <a:pt x="1650" y="281"/>
                  </a:cubicBezTo>
                  <a:cubicBezTo>
                    <a:pt x="1319" y="95"/>
                    <a:pt x="955" y="0"/>
                    <a:pt x="586" y="0"/>
                  </a:cubicBezTo>
                  <a:close/>
                </a:path>
              </a:pathLst>
            </a:custGeom>
            <a:solidFill>
              <a:srgbClr val="614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g13b95e63afd_1_1541"/>
          <p:cNvSpPr txBox="1"/>
          <p:nvPr/>
        </p:nvSpPr>
        <p:spPr>
          <a:xfrm>
            <a:off x="2227888" y="485275"/>
            <a:ext cx="82296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a:latin typeface="Fira Sans Extra Condensed ExtraBold"/>
                <a:ea typeface="Fira Sans Extra Condensed ExtraBold"/>
                <a:cs typeface="Fira Sans Extra Condensed ExtraBold"/>
                <a:sym typeface="Fira Sans Extra Condensed ExtraBold"/>
              </a:rPr>
              <a:t>Conclusion</a:t>
            </a:r>
            <a:endParaRPr sz="2400">
              <a:latin typeface="Fira Sans Extra Condensed ExtraBold"/>
              <a:ea typeface="Fira Sans Extra Condensed ExtraBold"/>
              <a:cs typeface="Fira Sans Extra Condensed ExtraBold"/>
              <a:sym typeface="Fira Sans Extra Condensed ExtraBold"/>
            </a:endParaRPr>
          </a:p>
        </p:txBody>
      </p:sp>
      <p:cxnSp>
        <p:nvCxnSpPr>
          <p:cNvPr id="485" name="Google Shape;485;g13b95e63afd_1_1541"/>
          <p:cNvCxnSpPr/>
          <p:nvPr/>
        </p:nvCxnSpPr>
        <p:spPr>
          <a:xfrm>
            <a:off x="857950" y="1059550"/>
            <a:ext cx="9768900" cy="24600"/>
          </a:xfrm>
          <a:prstGeom prst="straightConnector1">
            <a:avLst/>
          </a:prstGeom>
          <a:noFill/>
          <a:ln w="28575" cap="flat" cmpd="sng">
            <a:solidFill>
              <a:schemeClr val="accent5"/>
            </a:solidFill>
            <a:prstDash val="solid"/>
            <a:round/>
            <a:headEnd type="none" w="med" len="med"/>
            <a:tailEnd type="none" w="med" len="med"/>
          </a:ln>
        </p:spPr>
      </p:cxnSp>
      <p:pic>
        <p:nvPicPr>
          <p:cNvPr id="486" name="Google Shape;486;g13b95e63afd_1_1541"/>
          <p:cNvPicPr preferRelativeResize="0"/>
          <p:nvPr/>
        </p:nvPicPr>
        <p:blipFill>
          <a:blip r:embed="rId6">
            <a:alphaModFix/>
          </a:blip>
          <a:stretch>
            <a:fillRect/>
          </a:stretch>
        </p:blipFill>
        <p:spPr>
          <a:xfrm>
            <a:off x="8092901" y="90849"/>
            <a:ext cx="983183" cy="769500"/>
          </a:xfrm>
          <a:prstGeom prst="rect">
            <a:avLst/>
          </a:prstGeom>
          <a:noFill/>
          <a:ln>
            <a:noFill/>
          </a:ln>
        </p:spPr>
      </p:pic>
      <p:pic>
        <p:nvPicPr>
          <p:cNvPr id="487" name="Google Shape;487;g13b95e63afd_1_1541"/>
          <p:cNvPicPr preferRelativeResize="0"/>
          <p:nvPr/>
        </p:nvPicPr>
        <p:blipFill>
          <a:blip r:embed="rId7">
            <a:alphaModFix/>
          </a:blip>
          <a:stretch>
            <a:fillRect/>
          </a:stretch>
        </p:blipFill>
        <p:spPr>
          <a:xfrm>
            <a:off x="7848600" y="2144604"/>
            <a:ext cx="304800" cy="304800"/>
          </a:xfrm>
          <a:prstGeom prst="rect">
            <a:avLst/>
          </a:prstGeom>
          <a:noFill/>
          <a:ln>
            <a:noFill/>
          </a:ln>
        </p:spPr>
      </p:pic>
      <p:sp>
        <p:nvSpPr>
          <p:cNvPr id="488" name="Google Shape;488;g13b95e63afd_1_1541"/>
          <p:cNvSpPr/>
          <p:nvPr/>
        </p:nvSpPr>
        <p:spPr>
          <a:xfrm>
            <a:off x="2931200" y="5432875"/>
            <a:ext cx="2139900" cy="926700"/>
          </a:xfrm>
          <a:prstGeom prst="wedgeRoundRectCallout">
            <a:avLst>
              <a:gd name="adj1" fmla="val -20833"/>
              <a:gd name="adj2" fmla="val 62500"/>
              <a:gd name="adj3"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latin typeface="Caveat"/>
                <a:ea typeface="Caveat"/>
                <a:cs typeface="Caveat"/>
                <a:sym typeface="Caveat"/>
              </a:rPr>
              <a:t>  Nothing I choose ever seems to work outbut I want to make better choices truly.</a:t>
            </a:r>
            <a:br>
              <a:rPr lang="en-US">
                <a:solidFill>
                  <a:schemeClr val="dk1"/>
                </a:solidFill>
                <a:latin typeface="Caveat"/>
                <a:ea typeface="Caveat"/>
                <a:cs typeface="Caveat"/>
                <a:sym typeface="Caveat"/>
              </a:rPr>
            </a:br>
            <a:endParaRPr/>
          </a:p>
        </p:txBody>
      </p:sp>
      <p:sp>
        <p:nvSpPr>
          <p:cNvPr id="489" name="Google Shape;489;g13b95e63afd_1_1541"/>
          <p:cNvSpPr txBox="1"/>
          <p:nvPr/>
        </p:nvSpPr>
        <p:spPr>
          <a:xfrm>
            <a:off x="3505188" y="6326925"/>
            <a:ext cx="144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29BA92"/>
                </a:solidFill>
                <a:latin typeface="Fira Sans Extra Condensed"/>
                <a:ea typeface="Fira Sans Extra Condensed"/>
                <a:cs typeface="Fira Sans Extra Condensed"/>
                <a:sym typeface="Fira Sans Extra Condensed"/>
              </a:rPr>
              <a:t>Growth Mindset</a:t>
            </a:r>
            <a:endParaRPr b="1">
              <a:solidFill>
                <a:srgbClr val="29BA92"/>
              </a:solidFill>
              <a:latin typeface="Fira Sans Extra Condensed"/>
              <a:ea typeface="Fira Sans Extra Condensed"/>
              <a:cs typeface="Fira Sans Extra Condensed"/>
              <a:sym typeface="Fira Sans Extra Condensed"/>
            </a:endParaRPr>
          </a:p>
        </p:txBody>
      </p:sp>
      <p:sp>
        <p:nvSpPr>
          <p:cNvPr id="490" name="Google Shape;490;g13b95e63afd_1_1541"/>
          <p:cNvSpPr/>
          <p:nvPr/>
        </p:nvSpPr>
        <p:spPr>
          <a:xfrm>
            <a:off x="6288675" y="5360013"/>
            <a:ext cx="2139900" cy="926700"/>
          </a:xfrm>
          <a:prstGeom prst="wedgeRoundRectCallout">
            <a:avLst>
              <a:gd name="adj1" fmla="val -20833"/>
              <a:gd name="adj2" fmla="val 62500"/>
              <a:gd name="adj3"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latin typeface="Caveat"/>
                <a:ea typeface="Caveat"/>
                <a:cs typeface="Caveat"/>
                <a:sym typeface="Caveat"/>
              </a:rPr>
              <a:t> i get kinda strong driving anxiety </a:t>
            </a:r>
            <a:endParaRPr/>
          </a:p>
        </p:txBody>
      </p:sp>
      <p:sp>
        <p:nvSpPr>
          <p:cNvPr id="491" name="Google Shape;491;g13b95e63afd_1_1541"/>
          <p:cNvSpPr txBox="1"/>
          <p:nvPr/>
        </p:nvSpPr>
        <p:spPr>
          <a:xfrm>
            <a:off x="6881275" y="6286713"/>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980000"/>
                </a:solidFill>
                <a:latin typeface="Fira Sans Extra Condensed"/>
                <a:ea typeface="Fira Sans Extra Condensed"/>
                <a:cs typeface="Fira Sans Extra Condensed"/>
                <a:sym typeface="Fira Sans Extra Condensed"/>
              </a:rPr>
              <a:t>Growth Mindset</a:t>
            </a:r>
            <a:endParaRPr b="1">
              <a:solidFill>
                <a:srgbClr val="980000"/>
              </a:solidFill>
              <a:latin typeface="Fira Sans Extra Condensed"/>
              <a:ea typeface="Fira Sans Extra Condensed"/>
              <a:cs typeface="Fira Sans Extra Condensed"/>
              <a:sym typeface="Fira Sans Extra Condensed"/>
            </a:endParaRPr>
          </a:p>
        </p:txBody>
      </p:sp>
      <p:pic>
        <p:nvPicPr>
          <p:cNvPr id="6" name="Video 5">
            <a:hlinkClick r:id="" action="ppaction://media"/>
            <a:extLst>
              <a:ext uri="{FF2B5EF4-FFF2-40B4-BE49-F238E27FC236}">
                <a16:creationId xmlns:a16="http://schemas.microsoft.com/office/drawing/2014/main" id="{7CBCA3B4-59B8-45A9-B753-0DF703E5A6F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967"/>
    </mc:Choice>
    <mc:Fallback>
      <p:transition spd="slow" advTm="75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9.7|1.2"/>
</p:tagLst>
</file>

<file path=ppt/tags/tag2.xml><?xml version="1.0" encoding="utf-8"?>
<p:tagLst xmlns:a="http://schemas.openxmlformats.org/drawingml/2006/main" xmlns:r="http://schemas.openxmlformats.org/officeDocument/2006/relationships" xmlns:p="http://schemas.openxmlformats.org/presentationml/2006/main">
  <p:tag name="TIMING" val="|52.3"/>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TotalTime>
  <Words>1175</Words>
  <Application>Microsoft Office PowerPoint</Application>
  <PresentationFormat>Widescreen</PresentationFormat>
  <Paragraphs>176</Paragraphs>
  <Slides>7</Slides>
  <Notes>7</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Fira Sans Extra Condensed ExtraBold</vt:lpstr>
      <vt:lpstr>Calibri</vt:lpstr>
      <vt:lpstr>Fira Sans Extra Condensed</vt:lpstr>
      <vt:lpstr>Roboto</vt:lpstr>
      <vt:lpstr>Arial</vt:lpstr>
      <vt:lpstr>Lora</vt:lpstr>
      <vt:lpstr>Caveat</vt:lpstr>
      <vt:lpstr>Office Theme</vt:lpstr>
      <vt:lpstr>Natural Language Processing to Understand Peer Reaction to Expressions of Stress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to Understand Peer Reaction to Expressions of Stress </dc:title>
  <dc:creator>Valeria Bertacco</dc:creator>
  <cp:lastModifiedBy>User</cp:lastModifiedBy>
  <cp:revision>11</cp:revision>
  <dcterms:created xsi:type="dcterms:W3CDTF">2022-07-01T13:56:48Z</dcterms:created>
  <dcterms:modified xsi:type="dcterms:W3CDTF">2022-07-08T22:06:33Z</dcterms:modified>
</cp:coreProperties>
</file>